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7"/>
  </p:notesMasterIdLst>
  <p:sldIdLst>
    <p:sldId id="280" r:id="rId5"/>
    <p:sldId id="281" r:id="rId6"/>
  </p:sldIdLst>
  <p:sldSz cx="7772400" cy="10058400"/>
  <p:notesSz cx="6858000" cy="9144000"/>
  <p:defaultTextStyle>
    <a:defPPr>
      <a:defRPr lang="en-US"/>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guide id="3" orient="horz" pos="6048" userDrawn="1">
          <p15:clr>
            <a:srgbClr val="A4A3A4"/>
          </p15:clr>
        </p15:guide>
        <p15:guide id="4" pos="4608" userDrawn="1">
          <p15:clr>
            <a:srgbClr val="A4A3A4"/>
          </p15:clr>
        </p15:guide>
        <p15:guide id="5" pos="288" userDrawn="1">
          <p15:clr>
            <a:srgbClr val="A4A3A4"/>
          </p15:clr>
        </p15:guide>
        <p15:guide id="6" orient="horz" pos="28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14E4A9-A672-B3F6-E7E9-65D698D46D7A}" name="Amy Liao" initials="AL" userId="S::minliao@microsoft.com::497a3b27-1ef1-450d-9dc5-a5f39a9d456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even Tokuno" initials="DT"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78D4"/>
    <a:srgbClr val="2F2F2F"/>
    <a:srgbClr val="FFB900"/>
    <a:srgbClr val="50E6FF"/>
    <a:srgbClr val="0078D7"/>
    <a:srgbClr val="FF00FF"/>
    <a:srgbClr val="243A5E"/>
    <a:srgbClr val="A80000"/>
    <a:srgbClr val="D83B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819A75-6BFC-4119-B991-AADCF976E77C}" v="2" dt="2020-05-13T22:11:22.771"/>
    <p1510:client id="{EF424DE3-A564-C2EC-7FFF-7EDD13081EA7}" v="5" dt="2020-08-07T16:22:40.3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20"/>
    <p:restoredTop sz="86395"/>
  </p:normalViewPr>
  <p:slideViewPr>
    <p:cSldViewPr snapToGrid="0">
      <p:cViewPr varScale="1">
        <p:scale>
          <a:sx n="139" d="100"/>
          <a:sy n="139" d="100"/>
        </p:scale>
        <p:origin x="4963" y="120"/>
      </p:cViewPr>
      <p:guideLst>
        <p:guide orient="horz" pos="3168"/>
        <p:guide pos="2448"/>
        <p:guide orient="horz" pos="6048"/>
        <p:guide pos="4608"/>
        <p:guide pos="288"/>
        <p:guide orient="horz" pos="28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Pincus" clId="Web-{D6819A75-6BFC-4119-B991-AADCF976E77C}"/>
    <pc:docChg chg="modSld">
      <pc:chgData name="Lindsay Pincus" userId="" providerId="" clId="Web-{D6819A75-6BFC-4119-B991-AADCF976E77C}" dt="2020-05-13T22:11:21.380" v="0" actId="20577"/>
      <pc:docMkLst>
        <pc:docMk/>
      </pc:docMkLst>
      <pc:sldChg chg="modSp">
        <pc:chgData name="Lindsay Pincus" userId="" providerId="" clId="Web-{D6819A75-6BFC-4119-B991-AADCF976E77C}" dt="2020-05-13T22:11:21.380" v="0" actId="20577"/>
        <pc:sldMkLst>
          <pc:docMk/>
          <pc:sldMk cId="1570023284" sldId="284"/>
        </pc:sldMkLst>
        <pc:spChg chg="mod">
          <ac:chgData name="Lindsay Pincus" userId="" providerId="" clId="Web-{D6819A75-6BFC-4119-B991-AADCF976E77C}" dt="2020-05-13T22:11:21.380" v="0" actId="20577"/>
          <ac:spMkLst>
            <pc:docMk/>
            <pc:sldMk cId="1570023284" sldId="284"/>
            <ac:spMk id="33" creationId="{10A14D8B-2EFC-EF47-B605-946D6CC38CE4}"/>
          </ac:spMkLst>
        </pc:spChg>
      </pc:sldChg>
    </pc:docChg>
  </pc:docChgLst>
  <pc:docChgLst>
    <pc:chgData name="Bryan Ingram" userId="S::bryan.ingram@ansira.com::b4c1e31a-98a4-4352-8a26-a4201c4b0e2c" providerId="AD" clId="Web-{EF424DE3-A564-C2EC-7FFF-7EDD13081EA7}"/>
    <pc:docChg chg="modSld">
      <pc:chgData name="Bryan Ingram" userId="S::bryan.ingram@ansira.com::b4c1e31a-98a4-4352-8a26-a4201c4b0e2c" providerId="AD" clId="Web-{EF424DE3-A564-C2EC-7FFF-7EDD13081EA7}" dt="2020-08-07T16:22:40.357" v="4" actId="1076"/>
      <pc:docMkLst>
        <pc:docMk/>
      </pc:docMkLst>
      <pc:sldChg chg="modSp">
        <pc:chgData name="Bryan Ingram" userId="S::bryan.ingram@ansira.com::b4c1e31a-98a4-4352-8a26-a4201c4b0e2c" providerId="AD" clId="Web-{EF424DE3-A564-C2EC-7FFF-7EDD13081EA7}" dt="2020-08-07T16:22:40.357" v="4" actId="1076"/>
        <pc:sldMkLst>
          <pc:docMk/>
          <pc:sldMk cId="3229503943" sldId="280"/>
        </pc:sldMkLst>
        <pc:picChg chg="mod">
          <ac:chgData name="Bryan Ingram" userId="S::bryan.ingram@ansira.com::b4c1e31a-98a4-4352-8a26-a4201c4b0e2c" providerId="AD" clId="Web-{EF424DE3-A564-C2EC-7FFF-7EDD13081EA7}" dt="2020-08-07T16:22:40.357" v="4" actId="1076"/>
          <ac:picMkLst>
            <pc:docMk/>
            <pc:sldMk cId="3229503943" sldId="280"/>
            <ac:picMk id="24" creationId="{5D61DB32-49DE-9243-9FBA-231B9C36594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D8B09A-A38A-3B4E-ADB1-0D81F0DFED70}" type="datetimeFigureOut">
              <a:rPr lang="en-US" smtClean="0"/>
              <a:t>8/20/2020</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FBE59A-3FDD-4442-80EB-B8F1A8DE9F3B}" type="slidenum">
              <a:rPr lang="en-US" smtClean="0"/>
              <a:t>‹#›</a:t>
            </a:fld>
            <a:endParaRPr lang="en-US"/>
          </a:p>
        </p:txBody>
      </p:sp>
    </p:spTree>
    <p:extLst>
      <p:ext uri="{BB962C8B-B14F-4D97-AF65-F5344CB8AC3E}">
        <p14:creationId xmlns:p14="http://schemas.microsoft.com/office/powerpoint/2010/main" val="2408669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OPTION - 2A">
    <p:bg>
      <p:bgPr>
        <a:gradFill>
          <a:gsLst>
            <a:gs pos="0">
              <a:schemeClr val="bg1"/>
            </a:gs>
            <a:gs pos="97000">
              <a:schemeClr val="bg2"/>
            </a:gs>
          </a:gsLst>
          <a:lin ang="5400000" scaled="1"/>
        </a:gra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C3DF9CD-8608-CF4D-936B-2A18E07AE8A5}"/>
              </a:ext>
            </a:extLst>
          </p:cNvPr>
          <p:cNvSpPr>
            <a:spLocks noGrp="1"/>
          </p:cNvSpPr>
          <p:nvPr>
            <p:ph type="pic" sz="quarter" idx="22"/>
          </p:nvPr>
        </p:nvSpPr>
        <p:spPr>
          <a:xfrm>
            <a:off x="0" y="5486400"/>
            <a:ext cx="7772400" cy="3657600"/>
          </a:xfrm>
          <a:noFill/>
        </p:spPr>
        <p:txBody>
          <a:bodyPr/>
          <a:lstStyle>
            <a:lvl1pPr>
              <a:defRPr>
                <a:noFill/>
              </a:defRPr>
            </a:lvl1pPr>
          </a:lstStyle>
          <a:p>
            <a:endParaRPr lang="en-US" dirty="0"/>
          </a:p>
        </p:txBody>
      </p:sp>
      <p:sp>
        <p:nvSpPr>
          <p:cNvPr id="32" name="Rectangle 31">
            <a:extLst>
              <a:ext uri="{FF2B5EF4-FFF2-40B4-BE49-F238E27FC236}">
                <a16:creationId xmlns:a16="http://schemas.microsoft.com/office/drawing/2014/main" id="{D7F39948-6183-1E4A-AC0B-A1859C462AAD}"/>
              </a:ext>
            </a:extLst>
          </p:cNvPr>
          <p:cNvSpPr/>
          <p:nvPr userDrawn="1"/>
        </p:nvSpPr>
        <p:spPr>
          <a:xfrm>
            <a:off x="0" y="5486400"/>
            <a:ext cx="7772400" cy="3657600"/>
          </a:xfrm>
          <a:prstGeom prst="rect">
            <a:avLst/>
          </a:prstGeom>
          <a:gradFill>
            <a:gsLst>
              <a:gs pos="0">
                <a:schemeClr val="accent3"/>
              </a:gs>
              <a:gs pos="100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82612" y="1902094"/>
            <a:ext cx="6703379" cy="1740951"/>
          </a:xfrm>
        </p:spPr>
        <p:txBody>
          <a:bodyPr anchor="b">
            <a:normAutofit/>
          </a:bodyPr>
          <a:lstStyle>
            <a:lvl1pPr algn="l">
              <a:lnSpc>
                <a:spcPct val="80000"/>
              </a:lnSpc>
              <a:defRPr sz="4800">
                <a:solidFill>
                  <a:schemeClr val="tx2"/>
                </a:solidFill>
              </a:defRPr>
            </a:lvl1pPr>
          </a:lstStyle>
          <a:p>
            <a:r>
              <a:rPr lang="en-US" dirty="0"/>
              <a:t>Headline</a:t>
            </a:r>
            <a:br>
              <a:rPr lang="en-US" dirty="0"/>
            </a:br>
            <a:r>
              <a:rPr lang="en-US" dirty="0"/>
              <a:t>Headline</a:t>
            </a:r>
            <a:br>
              <a:rPr lang="en-US" dirty="0"/>
            </a:br>
            <a:r>
              <a:rPr lang="en-US" dirty="0"/>
              <a:t>Headline</a:t>
            </a:r>
          </a:p>
        </p:txBody>
      </p:sp>
      <p:sp>
        <p:nvSpPr>
          <p:cNvPr id="19" name="Text Placeholder 18">
            <a:extLst>
              <a:ext uri="{FF2B5EF4-FFF2-40B4-BE49-F238E27FC236}">
                <a16:creationId xmlns:a16="http://schemas.microsoft.com/office/drawing/2014/main" id="{973D3798-C4A0-2545-BC65-F1E68CFDD554}"/>
              </a:ext>
            </a:extLst>
          </p:cNvPr>
          <p:cNvSpPr>
            <a:spLocks noGrp="1"/>
          </p:cNvSpPr>
          <p:nvPr>
            <p:ph type="body" sz="quarter" idx="11"/>
          </p:nvPr>
        </p:nvSpPr>
        <p:spPr>
          <a:xfrm>
            <a:off x="582613" y="3643045"/>
            <a:ext cx="6703695" cy="1663967"/>
          </a:xfrm>
        </p:spPr>
        <p:txBody>
          <a:bodyPr numCol="2" spcCol="182880">
            <a:normAutofit/>
          </a:bodyPr>
          <a:lstStyle>
            <a:lvl1pPr marL="0" indent="0">
              <a:lnSpc>
                <a:spcPct val="150000"/>
              </a:lnSpc>
              <a:buNone/>
              <a:defRPr sz="1400"/>
            </a:lvl1pPr>
            <a:lvl2pPr marL="388620" indent="0">
              <a:lnSpc>
                <a:spcPct val="100000"/>
              </a:lnSpc>
              <a:buNone/>
              <a:defRPr sz="1400"/>
            </a:lvl2pPr>
            <a:lvl3pPr marL="777240" indent="0">
              <a:lnSpc>
                <a:spcPct val="100000"/>
              </a:lnSpc>
              <a:buNone/>
              <a:defRPr sz="1400"/>
            </a:lvl3pPr>
            <a:lvl4pPr marL="1165860" indent="0">
              <a:lnSpc>
                <a:spcPct val="100000"/>
              </a:lnSpc>
              <a:buNone/>
              <a:defRPr sz="1400"/>
            </a:lvl4pPr>
            <a:lvl5pPr marL="1554480" indent="0">
              <a:lnSpc>
                <a:spcPct val="100000"/>
              </a:lnSpc>
              <a:buNone/>
              <a:defRPr sz="1400"/>
            </a:lvl5pPr>
          </a:lstStyle>
          <a:p>
            <a:pPr lvl="0"/>
            <a:r>
              <a:rPr lang="en-US" dirty="0"/>
              <a:t>Click to edit Master text styles</a:t>
            </a:r>
          </a:p>
        </p:txBody>
      </p:sp>
      <p:sp>
        <p:nvSpPr>
          <p:cNvPr id="4" name="Footer Placeholder 3">
            <a:extLst>
              <a:ext uri="{FF2B5EF4-FFF2-40B4-BE49-F238E27FC236}">
                <a16:creationId xmlns:a16="http://schemas.microsoft.com/office/drawing/2014/main" id="{667A9E20-1B6E-AE41-A955-9BD0E9F8AA0C}"/>
              </a:ext>
            </a:extLst>
          </p:cNvPr>
          <p:cNvSpPr>
            <a:spLocks noGrp="1"/>
          </p:cNvSpPr>
          <p:nvPr>
            <p:ph type="ftr" sz="quarter" idx="27"/>
          </p:nvPr>
        </p:nvSpPr>
        <p:spPr/>
        <p:txBody>
          <a:bodyPr/>
          <a:lstStyle/>
          <a:p>
            <a:r>
              <a:rPr lang="en-US"/>
              <a:t>Partner Name   |   www.contoso.com   |   email@contoso.com   |   123-456-7890</a:t>
            </a:r>
            <a:endParaRPr lang="en-US" dirty="0"/>
          </a:p>
        </p:txBody>
      </p:sp>
      <p:sp>
        <p:nvSpPr>
          <p:cNvPr id="20" name="Rectangle 19">
            <a:extLst>
              <a:ext uri="{FF2B5EF4-FFF2-40B4-BE49-F238E27FC236}">
                <a16:creationId xmlns:a16="http://schemas.microsoft.com/office/drawing/2014/main" id="{AF76ADE5-EEF8-C742-90BC-2F05FA36F513}"/>
              </a:ext>
            </a:extLst>
          </p:cNvPr>
          <p:cNvSpPr/>
          <p:nvPr userDrawn="1"/>
        </p:nvSpPr>
        <p:spPr>
          <a:xfrm>
            <a:off x="2803161" y="6088580"/>
            <a:ext cx="4434887" cy="2432722"/>
          </a:xfrm>
          <a:prstGeom prst="rect">
            <a:avLst/>
          </a:prstGeom>
          <a:gradFill>
            <a:gsLst>
              <a:gs pos="0">
                <a:schemeClr val="bg1"/>
              </a:gs>
              <a:gs pos="100000">
                <a:schemeClr val="bg1">
                  <a:alpha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id="{FFCB3521-FD04-CC4A-ACD2-AB6C139A8FF4}"/>
              </a:ext>
            </a:extLst>
          </p:cNvPr>
          <p:cNvSpPr>
            <a:spLocks noGrp="1"/>
          </p:cNvSpPr>
          <p:nvPr>
            <p:ph type="pic" sz="quarter" idx="31"/>
          </p:nvPr>
        </p:nvSpPr>
        <p:spPr>
          <a:xfrm>
            <a:off x="2654301" y="6088063"/>
            <a:ext cx="4583748" cy="2433637"/>
          </a:xfrm>
          <a:solidFill>
            <a:schemeClr val="bg1"/>
          </a:solidFill>
        </p:spPr>
        <p:txBody>
          <a:bodyPr/>
          <a:lstStyle>
            <a:lvl1pPr>
              <a:defRPr>
                <a:noFill/>
              </a:defRPr>
            </a:lvl1pPr>
          </a:lstStyle>
          <a:p>
            <a:endParaRPr lang="en-US" dirty="0"/>
          </a:p>
        </p:txBody>
      </p:sp>
      <p:sp>
        <p:nvSpPr>
          <p:cNvPr id="23" name="Text Placeholder 6">
            <a:extLst>
              <a:ext uri="{FF2B5EF4-FFF2-40B4-BE49-F238E27FC236}">
                <a16:creationId xmlns:a16="http://schemas.microsoft.com/office/drawing/2014/main" id="{3362BB0B-33C5-9E40-89D3-84D45240D8B9}"/>
              </a:ext>
            </a:extLst>
          </p:cNvPr>
          <p:cNvSpPr>
            <a:spLocks noGrp="1"/>
          </p:cNvSpPr>
          <p:nvPr>
            <p:ph type="body" sz="quarter" idx="28" hasCustomPrompt="1"/>
          </p:nvPr>
        </p:nvSpPr>
        <p:spPr>
          <a:xfrm>
            <a:off x="2911663" y="7651681"/>
            <a:ext cx="2012756" cy="761340"/>
          </a:xfrm>
        </p:spPr>
        <p:txBody>
          <a:bodyPr lIns="0" tIns="0" rIns="0" bIns="0">
            <a:noAutofit/>
          </a:bodyPr>
          <a:lstStyle>
            <a:lvl1pPr marL="0" indent="0">
              <a:lnSpc>
                <a:spcPct val="100000"/>
              </a:lnSpc>
              <a:buNone/>
              <a:defRPr sz="800" b="1"/>
            </a:lvl1pPr>
            <a:lvl2pPr marL="670575" indent="0">
              <a:lnSpc>
                <a:spcPct val="100000"/>
              </a:lnSpc>
              <a:buNone/>
              <a:defRPr sz="1800"/>
            </a:lvl2pPr>
            <a:lvl3pPr marL="1341150" indent="0">
              <a:lnSpc>
                <a:spcPct val="100000"/>
              </a:lnSpc>
              <a:buNone/>
              <a:defRPr sz="1600"/>
            </a:lvl3pPr>
            <a:lvl4pPr marL="2011725" indent="0">
              <a:lnSpc>
                <a:spcPct val="100000"/>
              </a:lnSpc>
              <a:buNone/>
              <a:defRPr sz="1400"/>
            </a:lvl4pPr>
            <a:lvl5pPr marL="2682301" indent="0">
              <a:lnSpc>
                <a:spcPct val="100000"/>
              </a:lnSpc>
              <a:buNone/>
              <a:defRPr sz="1400"/>
            </a:lvl5pPr>
          </a:lstStyle>
          <a:p>
            <a:pPr lvl="0"/>
            <a:r>
              <a:rPr lang="en-US" dirty="0"/>
              <a:t>Customer: [Customer Name]</a:t>
            </a:r>
          </a:p>
          <a:p>
            <a:pPr lvl="0"/>
            <a:r>
              <a:rPr lang="en-US" dirty="0"/>
              <a:t>Website: https://[Customer Website]</a:t>
            </a:r>
          </a:p>
          <a:p>
            <a:pPr lvl="0"/>
            <a:r>
              <a:rPr lang="en-US" dirty="0"/>
              <a:t>Customer Size: [Size &amp; # of employees]</a:t>
            </a:r>
          </a:p>
        </p:txBody>
      </p:sp>
      <p:sp>
        <p:nvSpPr>
          <p:cNvPr id="24" name="Rectangle 8">
            <a:extLst>
              <a:ext uri="{FF2B5EF4-FFF2-40B4-BE49-F238E27FC236}">
                <a16:creationId xmlns:a16="http://schemas.microsoft.com/office/drawing/2014/main" id="{A137FE4C-1BAA-444F-AF34-B7504B7D0C7E}"/>
              </a:ext>
            </a:extLst>
          </p:cNvPr>
          <p:cNvSpPr/>
          <p:nvPr userDrawn="1"/>
        </p:nvSpPr>
        <p:spPr>
          <a:xfrm>
            <a:off x="2741492" y="6178027"/>
            <a:ext cx="4602512" cy="2432722"/>
          </a:xfrm>
          <a:custGeom>
            <a:avLst/>
            <a:gdLst>
              <a:gd name="connsiteX0" fmla="*/ 0 w 10534650"/>
              <a:gd name="connsiteY0" fmla="*/ 0 h 6229350"/>
              <a:gd name="connsiteX1" fmla="*/ 10534650 w 10534650"/>
              <a:gd name="connsiteY1" fmla="*/ 0 h 6229350"/>
              <a:gd name="connsiteX2" fmla="*/ 10534650 w 10534650"/>
              <a:gd name="connsiteY2" fmla="*/ 6229350 h 6229350"/>
              <a:gd name="connsiteX3" fmla="*/ 0 w 10534650"/>
              <a:gd name="connsiteY3" fmla="*/ 6229350 h 6229350"/>
              <a:gd name="connsiteX4" fmla="*/ 0 w 10534650"/>
              <a:gd name="connsiteY4" fmla="*/ 0 h 6229350"/>
              <a:gd name="connsiteX0" fmla="*/ 0 w 10534650"/>
              <a:gd name="connsiteY0" fmla="*/ 0 h 6229350"/>
              <a:gd name="connsiteX1" fmla="*/ 10534650 w 10534650"/>
              <a:gd name="connsiteY1" fmla="*/ 0 h 6229350"/>
              <a:gd name="connsiteX2" fmla="*/ 10534650 w 10534650"/>
              <a:gd name="connsiteY2" fmla="*/ 6229350 h 6229350"/>
              <a:gd name="connsiteX3" fmla="*/ 0 w 10534650"/>
              <a:gd name="connsiteY3" fmla="*/ 6229350 h 6229350"/>
              <a:gd name="connsiteX4" fmla="*/ 91440 w 10534650"/>
              <a:gd name="connsiteY4" fmla="*/ 91440 h 6229350"/>
              <a:gd name="connsiteX0" fmla="*/ 0 w 10534650"/>
              <a:gd name="connsiteY0" fmla="*/ 0 h 6229350"/>
              <a:gd name="connsiteX1" fmla="*/ 10534650 w 10534650"/>
              <a:gd name="connsiteY1" fmla="*/ 0 h 6229350"/>
              <a:gd name="connsiteX2" fmla="*/ 10534650 w 10534650"/>
              <a:gd name="connsiteY2" fmla="*/ 6229350 h 6229350"/>
              <a:gd name="connsiteX3" fmla="*/ 0 w 10534650"/>
              <a:gd name="connsiteY3" fmla="*/ 6229350 h 6229350"/>
              <a:gd name="connsiteX4" fmla="*/ 1977390 w 10534650"/>
              <a:gd name="connsiteY4" fmla="*/ 1463040 h 6229350"/>
              <a:gd name="connsiteX0" fmla="*/ 0 w 10534650"/>
              <a:gd name="connsiteY0" fmla="*/ 0 h 6229350"/>
              <a:gd name="connsiteX1" fmla="*/ 10534650 w 10534650"/>
              <a:gd name="connsiteY1" fmla="*/ 0 h 6229350"/>
              <a:gd name="connsiteX2" fmla="*/ 10534650 w 10534650"/>
              <a:gd name="connsiteY2" fmla="*/ 6229350 h 6229350"/>
              <a:gd name="connsiteX3" fmla="*/ 0 w 10534650"/>
              <a:gd name="connsiteY3" fmla="*/ 6229350 h 6229350"/>
              <a:gd name="connsiteX4" fmla="*/ 15240 w 10534650"/>
              <a:gd name="connsiteY4" fmla="*/ 4720590 h 6229350"/>
              <a:gd name="connsiteX0" fmla="*/ 0 w 10534650"/>
              <a:gd name="connsiteY0" fmla="*/ 0 h 6229350"/>
              <a:gd name="connsiteX1" fmla="*/ 10534650 w 10534650"/>
              <a:gd name="connsiteY1" fmla="*/ 0 h 6229350"/>
              <a:gd name="connsiteX2" fmla="*/ 10534650 w 10534650"/>
              <a:gd name="connsiteY2" fmla="*/ 6229350 h 6229350"/>
              <a:gd name="connsiteX3" fmla="*/ 0 w 10534650"/>
              <a:gd name="connsiteY3" fmla="*/ 6229350 h 6229350"/>
              <a:gd name="connsiteX4" fmla="*/ 15240 w 10534650"/>
              <a:gd name="connsiteY4" fmla="*/ 4720590 h 6229350"/>
              <a:gd name="connsiteX0" fmla="*/ 0 w 10534650"/>
              <a:gd name="connsiteY0" fmla="*/ 0 h 6231034"/>
              <a:gd name="connsiteX1" fmla="*/ 10534650 w 10534650"/>
              <a:gd name="connsiteY1" fmla="*/ 0 h 6231034"/>
              <a:gd name="connsiteX2" fmla="*/ 10534650 w 10534650"/>
              <a:gd name="connsiteY2" fmla="*/ 6229350 h 6231034"/>
              <a:gd name="connsiteX3" fmla="*/ 0 w 10534650"/>
              <a:gd name="connsiteY3" fmla="*/ 6229350 h 6231034"/>
              <a:gd name="connsiteX4" fmla="*/ 15240 w 10534650"/>
              <a:gd name="connsiteY4" fmla="*/ 4720590 h 6231034"/>
              <a:gd name="connsiteX0" fmla="*/ 4941 w 10539591"/>
              <a:gd name="connsiteY0" fmla="*/ 0 h 6244784"/>
              <a:gd name="connsiteX1" fmla="*/ 10539591 w 10539591"/>
              <a:gd name="connsiteY1" fmla="*/ 0 h 6244784"/>
              <a:gd name="connsiteX2" fmla="*/ 10539591 w 10539591"/>
              <a:gd name="connsiteY2" fmla="*/ 6229350 h 6244784"/>
              <a:gd name="connsiteX3" fmla="*/ 4941 w 10539591"/>
              <a:gd name="connsiteY3" fmla="*/ 6229350 h 6244784"/>
              <a:gd name="connsiteX4" fmla="*/ 1131 w 10539591"/>
              <a:gd name="connsiteY4" fmla="*/ 5730240 h 6244784"/>
              <a:gd name="connsiteX0" fmla="*/ 23393 w 10558043"/>
              <a:gd name="connsiteY0" fmla="*/ 0 h 6311215"/>
              <a:gd name="connsiteX1" fmla="*/ 10558043 w 10558043"/>
              <a:gd name="connsiteY1" fmla="*/ 0 h 6311215"/>
              <a:gd name="connsiteX2" fmla="*/ 10558043 w 10558043"/>
              <a:gd name="connsiteY2" fmla="*/ 6229350 h 6311215"/>
              <a:gd name="connsiteX3" fmla="*/ 23393 w 10558043"/>
              <a:gd name="connsiteY3" fmla="*/ 6229350 h 6311215"/>
              <a:gd name="connsiteX4" fmla="*/ 533 w 10558043"/>
              <a:gd name="connsiteY4" fmla="*/ 5977890 h 6311215"/>
              <a:gd name="connsiteX0" fmla="*/ 23393 w 10558043"/>
              <a:gd name="connsiteY0" fmla="*/ 0 h 6247019"/>
              <a:gd name="connsiteX1" fmla="*/ 10558043 w 10558043"/>
              <a:gd name="connsiteY1" fmla="*/ 0 h 6247019"/>
              <a:gd name="connsiteX2" fmla="*/ 10558043 w 10558043"/>
              <a:gd name="connsiteY2" fmla="*/ 6229350 h 6247019"/>
              <a:gd name="connsiteX3" fmla="*/ 23393 w 10558043"/>
              <a:gd name="connsiteY3" fmla="*/ 6229350 h 6247019"/>
              <a:gd name="connsiteX4" fmla="*/ 533 w 10558043"/>
              <a:gd name="connsiteY4" fmla="*/ 5977890 h 6247019"/>
              <a:gd name="connsiteX0" fmla="*/ 23229 w 10557879"/>
              <a:gd name="connsiteY0" fmla="*/ 0 h 6251705"/>
              <a:gd name="connsiteX1" fmla="*/ 10557879 w 10557879"/>
              <a:gd name="connsiteY1" fmla="*/ 0 h 6251705"/>
              <a:gd name="connsiteX2" fmla="*/ 10557879 w 10557879"/>
              <a:gd name="connsiteY2" fmla="*/ 6229350 h 6251705"/>
              <a:gd name="connsiteX3" fmla="*/ 39366 w 10557879"/>
              <a:gd name="connsiteY3" fmla="*/ 6234729 h 6251705"/>
              <a:gd name="connsiteX4" fmla="*/ 369 w 10557879"/>
              <a:gd name="connsiteY4" fmla="*/ 5977890 h 6251705"/>
              <a:gd name="connsiteX0" fmla="*/ 0 w 10534650"/>
              <a:gd name="connsiteY0" fmla="*/ 0 h 6258664"/>
              <a:gd name="connsiteX1" fmla="*/ 10534650 w 10534650"/>
              <a:gd name="connsiteY1" fmla="*/ 0 h 6258664"/>
              <a:gd name="connsiteX2" fmla="*/ 10534650 w 10534650"/>
              <a:gd name="connsiteY2" fmla="*/ 6229350 h 6258664"/>
              <a:gd name="connsiteX3" fmla="*/ 16137 w 10534650"/>
              <a:gd name="connsiteY3" fmla="*/ 6234729 h 6258664"/>
              <a:gd name="connsiteX4" fmla="*/ 14792 w 10534650"/>
              <a:gd name="connsiteY4" fmla="*/ 6020921 h 6258664"/>
              <a:gd name="connsiteX0" fmla="*/ 0 w 10534650"/>
              <a:gd name="connsiteY0" fmla="*/ 0 h 6240873"/>
              <a:gd name="connsiteX1" fmla="*/ 10534650 w 10534650"/>
              <a:gd name="connsiteY1" fmla="*/ 0 h 6240873"/>
              <a:gd name="connsiteX2" fmla="*/ 10534650 w 10534650"/>
              <a:gd name="connsiteY2" fmla="*/ 6229350 h 6240873"/>
              <a:gd name="connsiteX3" fmla="*/ 16137 w 10534650"/>
              <a:gd name="connsiteY3" fmla="*/ 6234729 h 6240873"/>
              <a:gd name="connsiteX4" fmla="*/ 14792 w 10534650"/>
              <a:gd name="connsiteY4" fmla="*/ 6020921 h 6240873"/>
              <a:gd name="connsiteX0" fmla="*/ 0 w 10534650"/>
              <a:gd name="connsiteY0" fmla="*/ 0 h 6235608"/>
              <a:gd name="connsiteX1" fmla="*/ 10534650 w 10534650"/>
              <a:gd name="connsiteY1" fmla="*/ 0 h 6235608"/>
              <a:gd name="connsiteX2" fmla="*/ 10534650 w 10534650"/>
              <a:gd name="connsiteY2" fmla="*/ 6229350 h 6235608"/>
              <a:gd name="connsiteX3" fmla="*/ 21516 w 10534650"/>
              <a:gd name="connsiteY3" fmla="*/ 6229351 h 6235608"/>
              <a:gd name="connsiteX4" fmla="*/ 14792 w 10534650"/>
              <a:gd name="connsiteY4" fmla="*/ 6020921 h 6235608"/>
              <a:gd name="connsiteX0" fmla="*/ 0 w 10534650"/>
              <a:gd name="connsiteY0" fmla="*/ 0 h 6229351"/>
              <a:gd name="connsiteX1" fmla="*/ 10534650 w 10534650"/>
              <a:gd name="connsiteY1" fmla="*/ 0 h 6229351"/>
              <a:gd name="connsiteX2" fmla="*/ 10534650 w 10534650"/>
              <a:gd name="connsiteY2" fmla="*/ 6229350 h 6229351"/>
              <a:gd name="connsiteX3" fmla="*/ 21516 w 10534650"/>
              <a:gd name="connsiteY3" fmla="*/ 6229351 h 6229351"/>
              <a:gd name="connsiteX4" fmla="*/ 14792 w 10534650"/>
              <a:gd name="connsiteY4" fmla="*/ 6020921 h 6229351"/>
              <a:gd name="connsiteX0" fmla="*/ 108180 w 10642830"/>
              <a:gd name="connsiteY0" fmla="*/ 0 h 6336928"/>
              <a:gd name="connsiteX1" fmla="*/ 10642830 w 10642830"/>
              <a:gd name="connsiteY1" fmla="*/ 0 h 6336928"/>
              <a:gd name="connsiteX2" fmla="*/ 10642830 w 10642830"/>
              <a:gd name="connsiteY2" fmla="*/ 6229350 h 6336928"/>
              <a:gd name="connsiteX3" fmla="*/ 604 w 10642830"/>
              <a:gd name="connsiteY3" fmla="*/ 6336928 h 6336928"/>
              <a:gd name="connsiteX4" fmla="*/ 122972 w 10642830"/>
              <a:gd name="connsiteY4" fmla="*/ 6020921 h 6336928"/>
              <a:gd name="connsiteX0" fmla="*/ 107577 w 10642227"/>
              <a:gd name="connsiteY0" fmla="*/ 0 h 6336928"/>
              <a:gd name="connsiteX1" fmla="*/ 10642227 w 10642227"/>
              <a:gd name="connsiteY1" fmla="*/ 0 h 6336928"/>
              <a:gd name="connsiteX2" fmla="*/ 10642227 w 10642227"/>
              <a:gd name="connsiteY2" fmla="*/ 6229350 h 6336928"/>
              <a:gd name="connsiteX3" fmla="*/ 1 w 10642227"/>
              <a:gd name="connsiteY3" fmla="*/ 6336928 h 6336928"/>
              <a:gd name="connsiteX4" fmla="*/ 122369 w 10642227"/>
              <a:gd name="connsiteY4" fmla="*/ 6020921 h 6336928"/>
              <a:gd name="connsiteX0" fmla="*/ 0 w 10534650"/>
              <a:gd name="connsiteY0" fmla="*/ 0 h 6229350"/>
              <a:gd name="connsiteX1" fmla="*/ 10534650 w 10534650"/>
              <a:gd name="connsiteY1" fmla="*/ 0 h 6229350"/>
              <a:gd name="connsiteX2" fmla="*/ 10534650 w 10534650"/>
              <a:gd name="connsiteY2" fmla="*/ 6229350 h 6229350"/>
              <a:gd name="connsiteX3" fmla="*/ 16137 w 10534650"/>
              <a:gd name="connsiteY3" fmla="*/ 6213215 h 6229350"/>
              <a:gd name="connsiteX4" fmla="*/ 14792 w 10534650"/>
              <a:gd name="connsiteY4" fmla="*/ 6020921 h 6229350"/>
              <a:gd name="connsiteX0" fmla="*/ 0 w 10534650"/>
              <a:gd name="connsiteY0" fmla="*/ 0 h 6229350"/>
              <a:gd name="connsiteX1" fmla="*/ 10534650 w 10534650"/>
              <a:gd name="connsiteY1" fmla="*/ 0 h 6229350"/>
              <a:gd name="connsiteX2" fmla="*/ 10534650 w 10534650"/>
              <a:gd name="connsiteY2" fmla="*/ 6229350 h 6229350"/>
              <a:gd name="connsiteX3" fmla="*/ 16137 w 10534650"/>
              <a:gd name="connsiteY3" fmla="*/ 6213215 h 6229350"/>
              <a:gd name="connsiteX4" fmla="*/ 14792 w 10534650"/>
              <a:gd name="connsiteY4" fmla="*/ 6020921 h 6229350"/>
              <a:gd name="connsiteX0" fmla="*/ 0 w 10534650"/>
              <a:gd name="connsiteY0" fmla="*/ 0 h 6229350"/>
              <a:gd name="connsiteX1" fmla="*/ 10534650 w 10534650"/>
              <a:gd name="connsiteY1" fmla="*/ 0 h 6229350"/>
              <a:gd name="connsiteX2" fmla="*/ 10534650 w 10534650"/>
              <a:gd name="connsiteY2" fmla="*/ 6229350 h 6229350"/>
              <a:gd name="connsiteX3" fmla="*/ 16137 w 10534650"/>
              <a:gd name="connsiteY3" fmla="*/ 6213215 h 6229350"/>
              <a:gd name="connsiteX4" fmla="*/ 17967 w 10534650"/>
              <a:gd name="connsiteY4" fmla="*/ 6087596 h 6229350"/>
              <a:gd name="connsiteX0" fmla="*/ 0 w 10534650"/>
              <a:gd name="connsiteY0" fmla="*/ 0 h 6229350"/>
              <a:gd name="connsiteX1" fmla="*/ 10534650 w 10534650"/>
              <a:gd name="connsiteY1" fmla="*/ 0 h 6229350"/>
              <a:gd name="connsiteX2" fmla="*/ 10534650 w 10534650"/>
              <a:gd name="connsiteY2" fmla="*/ 6229350 h 6229350"/>
              <a:gd name="connsiteX3" fmla="*/ 16137 w 10534650"/>
              <a:gd name="connsiteY3" fmla="*/ 6213215 h 6229350"/>
              <a:gd name="connsiteX4" fmla="*/ 17967 w 10534650"/>
              <a:gd name="connsiteY4" fmla="*/ 6011396 h 6229350"/>
              <a:gd name="connsiteX0" fmla="*/ 1086605 w 10519530"/>
              <a:gd name="connsiteY0" fmla="*/ 0 h 6229350"/>
              <a:gd name="connsiteX1" fmla="*/ 10519530 w 10519530"/>
              <a:gd name="connsiteY1" fmla="*/ 0 h 6229350"/>
              <a:gd name="connsiteX2" fmla="*/ 10519530 w 10519530"/>
              <a:gd name="connsiteY2" fmla="*/ 6229350 h 6229350"/>
              <a:gd name="connsiteX3" fmla="*/ 1017 w 10519530"/>
              <a:gd name="connsiteY3" fmla="*/ 6213215 h 6229350"/>
              <a:gd name="connsiteX4" fmla="*/ 2847 w 10519530"/>
              <a:gd name="connsiteY4" fmla="*/ 6011396 h 6229350"/>
              <a:gd name="connsiteX0" fmla="*/ 3245605 w 10519530"/>
              <a:gd name="connsiteY0" fmla="*/ 0 h 6229350"/>
              <a:gd name="connsiteX1" fmla="*/ 10519530 w 10519530"/>
              <a:gd name="connsiteY1" fmla="*/ 0 h 6229350"/>
              <a:gd name="connsiteX2" fmla="*/ 10519530 w 10519530"/>
              <a:gd name="connsiteY2" fmla="*/ 6229350 h 6229350"/>
              <a:gd name="connsiteX3" fmla="*/ 1017 w 10519530"/>
              <a:gd name="connsiteY3" fmla="*/ 6213215 h 6229350"/>
              <a:gd name="connsiteX4" fmla="*/ 2847 w 10519530"/>
              <a:gd name="connsiteY4" fmla="*/ 6011396 h 6229350"/>
              <a:gd name="connsiteX0" fmla="*/ 3245605 w 10519530"/>
              <a:gd name="connsiteY0" fmla="*/ 0 h 6229350"/>
              <a:gd name="connsiteX1" fmla="*/ 10519530 w 10519530"/>
              <a:gd name="connsiteY1" fmla="*/ 0 h 6229350"/>
              <a:gd name="connsiteX2" fmla="*/ 10519530 w 10519530"/>
              <a:gd name="connsiteY2" fmla="*/ 6229350 h 6229350"/>
              <a:gd name="connsiteX3" fmla="*/ 1017 w 10519530"/>
              <a:gd name="connsiteY3" fmla="*/ 6213215 h 6229350"/>
              <a:gd name="connsiteX4" fmla="*/ 2847 w 10519530"/>
              <a:gd name="connsiteY4" fmla="*/ 6011396 h 6229350"/>
              <a:gd name="connsiteX0" fmla="*/ 5614155 w 10519530"/>
              <a:gd name="connsiteY0" fmla="*/ 0 h 6229350"/>
              <a:gd name="connsiteX1" fmla="*/ 10519530 w 10519530"/>
              <a:gd name="connsiteY1" fmla="*/ 0 h 6229350"/>
              <a:gd name="connsiteX2" fmla="*/ 10519530 w 10519530"/>
              <a:gd name="connsiteY2" fmla="*/ 6229350 h 6229350"/>
              <a:gd name="connsiteX3" fmla="*/ 1017 w 10519530"/>
              <a:gd name="connsiteY3" fmla="*/ 6213215 h 6229350"/>
              <a:gd name="connsiteX4" fmla="*/ 2847 w 10519530"/>
              <a:gd name="connsiteY4" fmla="*/ 6011396 h 6229350"/>
              <a:gd name="connsiteX0" fmla="*/ 8039855 w 10519530"/>
              <a:gd name="connsiteY0" fmla="*/ 0 h 6229350"/>
              <a:gd name="connsiteX1" fmla="*/ 10519530 w 10519530"/>
              <a:gd name="connsiteY1" fmla="*/ 0 h 6229350"/>
              <a:gd name="connsiteX2" fmla="*/ 10519530 w 10519530"/>
              <a:gd name="connsiteY2" fmla="*/ 6229350 h 6229350"/>
              <a:gd name="connsiteX3" fmla="*/ 1017 w 10519530"/>
              <a:gd name="connsiteY3" fmla="*/ 6213215 h 6229350"/>
              <a:gd name="connsiteX4" fmla="*/ 2847 w 10519530"/>
              <a:gd name="connsiteY4" fmla="*/ 6011396 h 6229350"/>
              <a:gd name="connsiteX0" fmla="*/ 10278230 w 10519530"/>
              <a:gd name="connsiteY0" fmla="*/ 3175 h 6229350"/>
              <a:gd name="connsiteX1" fmla="*/ 10519530 w 10519530"/>
              <a:gd name="connsiteY1" fmla="*/ 0 h 6229350"/>
              <a:gd name="connsiteX2" fmla="*/ 10519530 w 10519530"/>
              <a:gd name="connsiteY2" fmla="*/ 6229350 h 6229350"/>
              <a:gd name="connsiteX3" fmla="*/ 1017 w 10519530"/>
              <a:gd name="connsiteY3" fmla="*/ 6213215 h 6229350"/>
              <a:gd name="connsiteX4" fmla="*/ 2847 w 10519530"/>
              <a:gd name="connsiteY4" fmla="*/ 6011396 h 622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9530" h="6229350">
                <a:moveTo>
                  <a:pt x="10278230" y="3175"/>
                </a:moveTo>
                <a:lnTo>
                  <a:pt x="10519530" y="0"/>
                </a:lnTo>
                <a:lnTo>
                  <a:pt x="10519530" y="6229350"/>
                </a:lnTo>
                <a:lnTo>
                  <a:pt x="1017" y="6213215"/>
                </a:lnTo>
                <a:cubicBezTo>
                  <a:pt x="719" y="6203578"/>
                  <a:pt x="-1971" y="6014833"/>
                  <a:pt x="2847" y="6011396"/>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3" name="Text Placeholder 6">
            <a:extLst>
              <a:ext uri="{FF2B5EF4-FFF2-40B4-BE49-F238E27FC236}">
                <a16:creationId xmlns:a16="http://schemas.microsoft.com/office/drawing/2014/main" id="{3AEE6407-C897-DA42-BD25-53B5107ED99F}"/>
              </a:ext>
            </a:extLst>
          </p:cNvPr>
          <p:cNvSpPr>
            <a:spLocks noGrp="1"/>
          </p:cNvSpPr>
          <p:nvPr>
            <p:ph type="body" sz="quarter" idx="29" hasCustomPrompt="1"/>
          </p:nvPr>
        </p:nvSpPr>
        <p:spPr>
          <a:xfrm>
            <a:off x="5073547" y="7651680"/>
            <a:ext cx="2012757" cy="761341"/>
          </a:xfrm>
        </p:spPr>
        <p:txBody>
          <a:bodyPr lIns="0" tIns="0" rIns="0" bIns="0">
            <a:noAutofit/>
          </a:bodyPr>
          <a:lstStyle>
            <a:lvl1pPr marL="0" indent="0">
              <a:lnSpc>
                <a:spcPct val="100000"/>
              </a:lnSpc>
              <a:buNone/>
              <a:defRPr sz="800" b="1"/>
            </a:lvl1pPr>
            <a:lvl2pPr marL="670575" indent="0">
              <a:lnSpc>
                <a:spcPct val="100000"/>
              </a:lnSpc>
              <a:buNone/>
              <a:defRPr sz="1800"/>
            </a:lvl2pPr>
            <a:lvl3pPr marL="1341150" indent="0">
              <a:lnSpc>
                <a:spcPct val="100000"/>
              </a:lnSpc>
              <a:buNone/>
              <a:defRPr sz="1600"/>
            </a:lvl3pPr>
            <a:lvl4pPr marL="2011725" indent="0">
              <a:lnSpc>
                <a:spcPct val="100000"/>
              </a:lnSpc>
              <a:buNone/>
              <a:defRPr sz="1400"/>
            </a:lvl4pPr>
            <a:lvl5pPr marL="2682301" indent="0">
              <a:lnSpc>
                <a:spcPct val="100000"/>
              </a:lnSpc>
              <a:buNone/>
              <a:defRPr sz="1400"/>
            </a:lvl5pPr>
          </a:lstStyle>
          <a:p>
            <a:pPr lvl="0"/>
            <a:r>
              <a:rPr lang="en-US" dirty="0"/>
              <a:t>Country: [Country, Province/State]</a:t>
            </a:r>
          </a:p>
          <a:p>
            <a:pPr lvl="0"/>
            <a:r>
              <a:rPr lang="en-US" dirty="0"/>
              <a:t>Industry: [Industry Name]</a:t>
            </a:r>
          </a:p>
          <a:p>
            <a:pPr lvl="0"/>
            <a:r>
              <a:rPr lang="en-US" dirty="0"/>
              <a:t>Products and Services: Microsoft Azure</a:t>
            </a:r>
          </a:p>
        </p:txBody>
      </p:sp>
      <p:sp>
        <p:nvSpPr>
          <p:cNvPr id="35" name="Picture Placeholder 7">
            <a:extLst>
              <a:ext uri="{FF2B5EF4-FFF2-40B4-BE49-F238E27FC236}">
                <a16:creationId xmlns:a16="http://schemas.microsoft.com/office/drawing/2014/main" id="{AC97E499-0AFC-454D-B9EE-DB864AFC04E0}"/>
              </a:ext>
            </a:extLst>
          </p:cNvPr>
          <p:cNvSpPr>
            <a:spLocks noGrp="1"/>
          </p:cNvSpPr>
          <p:nvPr>
            <p:ph type="pic" sz="quarter" idx="30"/>
          </p:nvPr>
        </p:nvSpPr>
        <p:spPr>
          <a:xfrm>
            <a:off x="3169619" y="6400801"/>
            <a:ext cx="3553112" cy="710622"/>
          </a:xfrm>
        </p:spPr>
        <p:txBody>
          <a:bodyPr/>
          <a:lstStyle>
            <a:lvl1pPr>
              <a:defRPr>
                <a:noFill/>
              </a:defRPr>
            </a:lvl1pPr>
          </a:lstStyle>
          <a:p>
            <a:endParaRPr lang="en-US" dirty="0"/>
          </a:p>
        </p:txBody>
      </p:sp>
      <p:sp>
        <p:nvSpPr>
          <p:cNvPr id="38" name="Text Placeholder 18">
            <a:extLst>
              <a:ext uri="{FF2B5EF4-FFF2-40B4-BE49-F238E27FC236}">
                <a16:creationId xmlns:a16="http://schemas.microsoft.com/office/drawing/2014/main" id="{609AAD45-AE9E-7648-BED9-68FAE4C045AA}"/>
              </a:ext>
            </a:extLst>
          </p:cNvPr>
          <p:cNvSpPr>
            <a:spLocks noGrp="1"/>
          </p:cNvSpPr>
          <p:nvPr>
            <p:ph type="body" sz="quarter" idx="32" hasCustomPrompt="1"/>
          </p:nvPr>
        </p:nvSpPr>
        <p:spPr>
          <a:xfrm>
            <a:off x="2853229" y="7242444"/>
            <a:ext cx="4233076" cy="319789"/>
          </a:xfrm>
        </p:spPr>
        <p:txBody>
          <a:bodyPr numCol="1" spcCol="182880">
            <a:normAutofit/>
          </a:bodyPr>
          <a:lstStyle>
            <a:lvl1pPr marL="0" indent="0">
              <a:lnSpc>
                <a:spcPct val="100000"/>
              </a:lnSpc>
              <a:buNone/>
              <a:defRPr sz="1400"/>
            </a:lvl1pPr>
            <a:lvl2pPr marL="388620" indent="0">
              <a:lnSpc>
                <a:spcPct val="100000"/>
              </a:lnSpc>
              <a:buNone/>
              <a:defRPr sz="1400"/>
            </a:lvl2pPr>
            <a:lvl3pPr marL="777240" indent="0">
              <a:lnSpc>
                <a:spcPct val="100000"/>
              </a:lnSpc>
              <a:buNone/>
              <a:defRPr sz="1400"/>
            </a:lvl3pPr>
            <a:lvl4pPr marL="1165860" indent="0">
              <a:lnSpc>
                <a:spcPct val="100000"/>
              </a:lnSpc>
              <a:buNone/>
              <a:defRPr sz="1400"/>
            </a:lvl4pPr>
            <a:lvl5pPr marL="1554480" indent="0">
              <a:lnSpc>
                <a:spcPct val="100000"/>
              </a:lnSpc>
              <a:buNone/>
              <a:defRPr sz="1400"/>
            </a:lvl5pPr>
          </a:lstStyle>
          <a:p>
            <a:pPr lvl="0"/>
            <a:r>
              <a:rPr lang="en-US" dirty="0"/>
              <a:t>AT A GLANCE</a:t>
            </a:r>
          </a:p>
        </p:txBody>
      </p:sp>
      <p:sp>
        <p:nvSpPr>
          <p:cNvPr id="14" name="Picture Placeholder 13">
            <a:extLst>
              <a:ext uri="{FF2B5EF4-FFF2-40B4-BE49-F238E27FC236}">
                <a16:creationId xmlns:a16="http://schemas.microsoft.com/office/drawing/2014/main" id="{5AFD9201-4ACA-0843-836F-511C47D3D9E9}"/>
              </a:ext>
            </a:extLst>
          </p:cNvPr>
          <p:cNvSpPr>
            <a:spLocks noGrp="1"/>
          </p:cNvSpPr>
          <p:nvPr>
            <p:ph type="pic" sz="quarter" idx="33"/>
          </p:nvPr>
        </p:nvSpPr>
        <p:spPr>
          <a:xfrm>
            <a:off x="4216400" y="7391400"/>
            <a:ext cx="2871216" cy="9144"/>
          </a:xfrm>
          <a:solidFill>
            <a:schemeClr val="tx2"/>
          </a:solidFill>
        </p:spPr>
        <p:txBody>
          <a:bodyPr/>
          <a:lstStyle>
            <a:lvl1pPr>
              <a:defRPr>
                <a:noFill/>
              </a:defRPr>
            </a:lvl1pPr>
          </a:lstStyle>
          <a:p>
            <a:endParaRPr lang="en-US"/>
          </a:p>
        </p:txBody>
      </p:sp>
      <p:sp>
        <p:nvSpPr>
          <p:cNvPr id="18" name="Rectangle 17">
            <a:extLst>
              <a:ext uri="{FF2B5EF4-FFF2-40B4-BE49-F238E27FC236}">
                <a16:creationId xmlns:a16="http://schemas.microsoft.com/office/drawing/2014/main" id="{3E9E025F-61CB-2A43-98DC-0BCDE9E94B3B}"/>
              </a:ext>
            </a:extLst>
          </p:cNvPr>
          <p:cNvSpPr/>
          <p:nvPr userDrawn="1"/>
        </p:nvSpPr>
        <p:spPr>
          <a:xfrm>
            <a:off x="0" y="-6017"/>
            <a:ext cx="7772400" cy="16002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35">
            <a:extLst>
              <a:ext uri="{FF2B5EF4-FFF2-40B4-BE49-F238E27FC236}">
                <a16:creationId xmlns:a16="http://schemas.microsoft.com/office/drawing/2014/main" id="{2FD631AF-CD6A-534E-9C3B-F5375A4B9141}"/>
              </a:ext>
            </a:extLst>
          </p:cNvPr>
          <p:cNvSpPr>
            <a:spLocks noGrp="1"/>
          </p:cNvSpPr>
          <p:nvPr>
            <p:ph type="pic" sz="quarter" idx="21"/>
          </p:nvPr>
        </p:nvSpPr>
        <p:spPr>
          <a:xfrm>
            <a:off x="424071" y="539695"/>
            <a:ext cx="2775146" cy="555030"/>
          </a:xfrm>
          <a:blipFill>
            <a:blip r:embed="rId2"/>
            <a:stretch>
              <a:fillRect/>
            </a:stretch>
          </a:blipFill>
        </p:spPr>
        <p:txBody>
          <a:bodyPr/>
          <a:lstStyle>
            <a:lvl1pPr>
              <a:defRPr>
                <a:noFill/>
              </a:defRPr>
            </a:lvl1pPr>
          </a:lstStyle>
          <a:p>
            <a:endParaRPr lang="en-US" dirty="0"/>
          </a:p>
        </p:txBody>
      </p:sp>
      <p:sp>
        <p:nvSpPr>
          <p:cNvPr id="22" name="Picture Placeholder 10">
            <a:extLst>
              <a:ext uri="{FF2B5EF4-FFF2-40B4-BE49-F238E27FC236}">
                <a16:creationId xmlns:a16="http://schemas.microsoft.com/office/drawing/2014/main" id="{3EA8BDD2-F836-E946-9F0F-D2F4FC1971B4}"/>
              </a:ext>
            </a:extLst>
          </p:cNvPr>
          <p:cNvSpPr>
            <a:spLocks noGrp="1"/>
          </p:cNvSpPr>
          <p:nvPr>
            <p:ph type="pic" sz="quarter" idx="25"/>
          </p:nvPr>
        </p:nvSpPr>
        <p:spPr>
          <a:xfrm>
            <a:off x="3200400" y="-6017"/>
            <a:ext cx="4572000" cy="1600200"/>
          </a:xfrm>
          <a:blipFill>
            <a:blip r:embed="rId3"/>
            <a:stretch>
              <a:fillRect/>
            </a:stretch>
          </a:blipFill>
        </p:spPr>
        <p:txBody>
          <a:bodyPr/>
          <a:lstStyle>
            <a:lvl1pPr>
              <a:defRPr>
                <a:noFill/>
              </a:defRPr>
            </a:lvl1pPr>
          </a:lstStyle>
          <a:p>
            <a:endParaRPr lang="en-US" dirty="0"/>
          </a:p>
        </p:txBody>
      </p:sp>
    </p:spTree>
    <p:extLst>
      <p:ext uri="{BB962C8B-B14F-4D97-AF65-F5344CB8AC3E}">
        <p14:creationId xmlns:p14="http://schemas.microsoft.com/office/powerpoint/2010/main" val="49357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TION - 2B">
    <p:bg>
      <p:bgPr>
        <a:gradFill>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157BAA0D-5705-D04E-8EE0-1B77A50FDE09}"/>
              </a:ext>
            </a:extLst>
          </p:cNvPr>
          <p:cNvSpPr>
            <a:spLocks noGrp="1"/>
          </p:cNvSpPr>
          <p:nvPr>
            <p:ph type="pic" sz="quarter" idx="23"/>
          </p:nvPr>
        </p:nvSpPr>
        <p:spPr>
          <a:xfrm>
            <a:off x="1" y="0"/>
            <a:ext cx="2151120" cy="10058400"/>
          </a:xfrm>
        </p:spPr>
        <p:txBody>
          <a:bodyPr/>
          <a:lstStyle>
            <a:lvl1pPr>
              <a:defRPr>
                <a:noFill/>
              </a:defRPr>
            </a:lvl1pPr>
          </a:lstStyle>
          <a:p>
            <a:endParaRPr lang="en-US" dirty="0"/>
          </a:p>
        </p:txBody>
      </p:sp>
      <p:sp>
        <p:nvSpPr>
          <p:cNvPr id="17" name="Picture Placeholder 16">
            <a:extLst>
              <a:ext uri="{FF2B5EF4-FFF2-40B4-BE49-F238E27FC236}">
                <a16:creationId xmlns:a16="http://schemas.microsoft.com/office/drawing/2014/main" id="{6708FBEE-FE2C-B740-970A-DEB1E37AC7A8}"/>
              </a:ext>
            </a:extLst>
          </p:cNvPr>
          <p:cNvSpPr>
            <a:spLocks noGrp="1"/>
          </p:cNvSpPr>
          <p:nvPr>
            <p:ph type="pic" sz="quarter" idx="28"/>
          </p:nvPr>
        </p:nvSpPr>
        <p:spPr>
          <a:xfrm>
            <a:off x="1555444" y="7615935"/>
            <a:ext cx="1841500" cy="1686815"/>
          </a:xfrm>
          <a:ln>
            <a:solidFill>
              <a:schemeClr val="accent1"/>
            </a:solidFill>
          </a:ln>
        </p:spPr>
        <p:txBody>
          <a:bodyPr/>
          <a:lstStyle>
            <a:lvl1pPr>
              <a:defRPr>
                <a:noFill/>
              </a:defRPr>
            </a:lvl1pPr>
          </a:lstStyle>
          <a:p>
            <a:endParaRPr lang="en-US"/>
          </a:p>
        </p:txBody>
      </p:sp>
      <p:sp>
        <p:nvSpPr>
          <p:cNvPr id="31" name="Picture Placeholder 13">
            <a:extLst>
              <a:ext uri="{FF2B5EF4-FFF2-40B4-BE49-F238E27FC236}">
                <a16:creationId xmlns:a16="http://schemas.microsoft.com/office/drawing/2014/main" id="{E4F2EA20-C8FD-E74B-A56A-C9136C3A16AE}"/>
              </a:ext>
            </a:extLst>
          </p:cNvPr>
          <p:cNvSpPr>
            <a:spLocks noGrp="1"/>
          </p:cNvSpPr>
          <p:nvPr>
            <p:ph type="pic" sz="quarter" idx="27"/>
          </p:nvPr>
        </p:nvSpPr>
        <p:spPr>
          <a:xfrm>
            <a:off x="1490462" y="7542148"/>
            <a:ext cx="1853266" cy="1686815"/>
          </a:xfrm>
          <a:solidFill>
            <a:schemeClr val="tx2"/>
          </a:solidFill>
        </p:spPr>
        <p:txBody>
          <a:bodyPr/>
          <a:lstStyle>
            <a:lvl1pPr>
              <a:defRPr>
                <a:noFill/>
              </a:defRPr>
            </a:lvl1pPr>
          </a:lstStyle>
          <a:p>
            <a:endParaRPr lang="en-US"/>
          </a:p>
        </p:txBody>
      </p:sp>
      <p:sp>
        <p:nvSpPr>
          <p:cNvPr id="33" name="Picture Placeholder 16">
            <a:extLst>
              <a:ext uri="{FF2B5EF4-FFF2-40B4-BE49-F238E27FC236}">
                <a16:creationId xmlns:a16="http://schemas.microsoft.com/office/drawing/2014/main" id="{F40521BA-8C07-9843-8543-4278C985D4B7}"/>
              </a:ext>
            </a:extLst>
          </p:cNvPr>
          <p:cNvSpPr>
            <a:spLocks noGrp="1"/>
          </p:cNvSpPr>
          <p:nvPr>
            <p:ph type="pic" sz="quarter" idx="29"/>
          </p:nvPr>
        </p:nvSpPr>
        <p:spPr>
          <a:xfrm>
            <a:off x="1652170" y="271071"/>
            <a:ext cx="5927444" cy="6745679"/>
          </a:xfrm>
          <a:ln>
            <a:solidFill>
              <a:schemeClr val="accent1"/>
            </a:solidFill>
          </a:ln>
        </p:spPr>
        <p:txBody>
          <a:bodyPr/>
          <a:lstStyle>
            <a:lvl1pPr>
              <a:defRPr>
                <a:noFill/>
              </a:defRPr>
            </a:lvl1pPr>
          </a:lstStyle>
          <a:p>
            <a:endParaRPr lang="en-US"/>
          </a:p>
        </p:txBody>
      </p:sp>
      <p:sp>
        <p:nvSpPr>
          <p:cNvPr id="14" name="Picture Placeholder 13">
            <a:extLst>
              <a:ext uri="{FF2B5EF4-FFF2-40B4-BE49-F238E27FC236}">
                <a16:creationId xmlns:a16="http://schemas.microsoft.com/office/drawing/2014/main" id="{F5DFAB68-B06C-C04F-B100-B738C80E75D7}"/>
              </a:ext>
            </a:extLst>
          </p:cNvPr>
          <p:cNvSpPr>
            <a:spLocks noGrp="1"/>
          </p:cNvSpPr>
          <p:nvPr>
            <p:ph type="pic" sz="quarter" idx="26"/>
          </p:nvPr>
        </p:nvSpPr>
        <p:spPr>
          <a:xfrm>
            <a:off x="1503162" y="346016"/>
            <a:ext cx="5999162" cy="6889047"/>
          </a:xfrm>
          <a:solidFill>
            <a:schemeClr val="bg1"/>
          </a:solidFill>
        </p:spPr>
        <p:txBody>
          <a:bodyPr/>
          <a:lstStyle>
            <a:lvl1pPr>
              <a:defRPr>
                <a:noFill/>
              </a:defRPr>
            </a:lvl1pPr>
          </a:lstStyle>
          <a:p>
            <a:endParaRPr lang="en-US"/>
          </a:p>
        </p:txBody>
      </p:sp>
      <p:sp>
        <p:nvSpPr>
          <p:cNvPr id="20" name="Rectangle 19">
            <a:extLst>
              <a:ext uri="{FF2B5EF4-FFF2-40B4-BE49-F238E27FC236}">
                <a16:creationId xmlns:a16="http://schemas.microsoft.com/office/drawing/2014/main" id="{966D1482-67AE-2941-AA55-2599D53D18ED}"/>
              </a:ext>
            </a:extLst>
          </p:cNvPr>
          <p:cNvSpPr/>
          <p:nvPr userDrawn="1"/>
        </p:nvSpPr>
        <p:spPr>
          <a:xfrm>
            <a:off x="1503059" y="7542148"/>
            <a:ext cx="1840669" cy="16858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79203BA-C331-D947-BA02-BFAA48473CAA}"/>
              </a:ext>
            </a:extLst>
          </p:cNvPr>
          <p:cNvSpPr>
            <a:spLocks noGrp="1"/>
          </p:cNvSpPr>
          <p:nvPr>
            <p:ph type="title" hasCustomPrompt="1"/>
          </p:nvPr>
        </p:nvSpPr>
        <p:spPr>
          <a:xfrm>
            <a:off x="1652169" y="609762"/>
            <a:ext cx="5605633" cy="1322115"/>
          </a:xfrm>
          <a:noFill/>
        </p:spPr>
        <p:txBody>
          <a:bodyPr anchor="b">
            <a:noAutofit/>
          </a:bodyPr>
          <a:lstStyle>
            <a:lvl1pPr>
              <a:defRPr sz="3000"/>
            </a:lvl1pPr>
          </a:lstStyle>
          <a:p>
            <a:r>
              <a:rPr lang="en-US" dirty="0"/>
              <a:t>[Partner Name], [Customer Name], &amp; [Microsoft Solution]</a:t>
            </a:r>
          </a:p>
        </p:txBody>
      </p:sp>
      <p:sp>
        <p:nvSpPr>
          <p:cNvPr id="6" name="Text Placeholder 20">
            <a:extLst>
              <a:ext uri="{FF2B5EF4-FFF2-40B4-BE49-F238E27FC236}">
                <a16:creationId xmlns:a16="http://schemas.microsoft.com/office/drawing/2014/main" id="{B48A9513-8EDD-5E45-B2CC-EEBCEC3F18B9}"/>
              </a:ext>
            </a:extLst>
          </p:cNvPr>
          <p:cNvSpPr>
            <a:spLocks noGrp="1"/>
          </p:cNvSpPr>
          <p:nvPr>
            <p:ph type="body" sz="quarter" idx="12" hasCustomPrompt="1"/>
          </p:nvPr>
        </p:nvSpPr>
        <p:spPr>
          <a:xfrm>
            <a:off x="1638300" y="2074089"/>
            <a:ext cx="5621986" cy="325514"/>
          </a:xfrm>
          <a:noFill/>
        </p:spPr>
        <p:txBody>
          <a:bodyPr anchor="t" anchorCtr="0">
            <a:noAutofit/>
          </a:bodyPr>
          <a:lstStyle>
            <a:lvl1pPr marL="0" indent="0">
              <a:buFont typeface="Arial" panose="020B0604020202020204" pitchFamily="34" charset="0"/>
              <a:buNone/>
              <a:defRPr sz="1400" b="1"/>
            </a:lvl1pPr>
            <a:lvl2pPr marL="388620" indent="0">
              <a:buFont typeface="Arial" panose="020B0604020202020204" pitchFamily="34" charset="0"/>
              <a:buNone/>
              <a:defRPr/>
            </a:lvl2pPr>
            <a:lvl3pPr marL="777240" indent="0">
              <a:buFont typeface="Arial" panose="020B0604020202020204" pitchFamily="34" charset="0"/>
              <a:buNone/>
              <a:defRPr/>
            </a:lvl3pPr>
            <a:lvl4pPr marL="1165860" indent="0">
              <a:buFont typeface="Arial" panose="020B0604020202020204" pitchFamily="34" charset="0"/>
              <a:buNone/>
              <a:defRPr/>
            </a:lvl4pPr>
            <a:lvl5pPr marL="1554480" indent="0">
              <a:buFont typeface="Arial" panose="020B0604020202020204" pitchFamily="34" charset="0"/>
              <a:buNone/>
              <a:defRPr/>
            </a:lvl5pPr>
          </a:lstStyle>
          <a:p>
            <a:pPr lvl="0"/>
            <a:r>
              <a:rPr lang="en-US" dirty="0"/>
              <a:t>Customer challenges </a:t>
            </a:r>
          </a:p>
        </p:txBody>
      </p:sp>
      <p:sp>
        <p:nvSpPr>
          <p:cNvPr id="7" name="Text Placeholder 26">
            <a:extLst>
              <a:ext uri="{FF2B5EF4-FFF2-40B4-BE49-F238E27FC236}">
                <a16:creationId xmlns:a16="http://schemas.microsoft.com/office/drawing/2014/main" id="{FF821A65-43FA-D648-918B-414E9DB956BA}"/>
              </a:ext>
            </a:extLst>
          </p:cNvPr>
          <p:cNvSpPr>
            <a:spLocks noGrp="1"/>
          </p:cNvSpPr>
          <p:nvPr>
            <p:ph type="body" sz="quarter" idx="14" hasCustomPrompt="1"/>
          </p:nvPr>
        </p:nvSpPr>
        <p:spPr>
          <a:xfrm>
            <a:off x="1638300" y="2346451"/>
            <a:ext cx="5621257" cy="1341083"/>
          </a:xfrm>
          <a:noFill/>
        </p:spPr>
        <p:txBody>
          <a:bodyPr>
            <a:noAutofit/>
          </a:bodyPr>
          <a:lstStyle>
            <a:lvl1pPr marL="0" indent="0">
              <a:buNone/>
              <a:defRPr sz="900"/>
            </a:lvl1pPr>
            <a:lvl2pPr>
              <a:defRPr sz="1200"/>
            </a:lvl2pPr>
            <a:lvl3pPr>
              <a:defRPr sz="1200"/>
            </a:lvl3pPr>
            <a:lvl4pPr>
              <a:defRPr sz="1200"/>
            </a:lvl4pPr>
            <a:lvl5pPr>
              <a:defRPr sz="1200"/>
            </a:lvl5pPr>
          </a:lstStyle>
          <a:p>
            <a:pPr lvl="0"/>
            <a:r>
              <a:rPr lang="en-US" dirty="0"/>
              <a:t>This is place holder content. Describe your customer’s business (location, year founded, primary industry, type of customer/audience, core business priorities, company vision, etc.). </a:t>
            </a:r>
          </a:p>
          <a:p>
            <a:pPr lvl="0"/>
            <a:r>
              <a:rPr lang="en-US" dirty="0"/>
              <a:t>Describe your customer’s problem/challenge and the situation that led to them working with you. What were the customer’s goals? What were their needs?</a:t>
            </a:r>
          </a:p>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t>
            </a:r>
            <a:r>
              <a:rPr lang="en-US" dirty="0" err="1"/>
              <a:t>viverra</a:t>
            </a:r>
            <a:r>
              <a:rPr lang="en-US" dirty="0"/>
              <a:t> </a:t>
            </a:r>
            <a:r>
              <a:rPr lang="en-US" dirty="0" err="1"/>
              <a:t>iaculis</a:t>
            </a:r>
            <a:r>
              <a:rPr lang="en-US" dirty="0"/>
              <a:t> </a:t>
            </a:r>
            <a:r>
              <a:rPr lang="en-US" dirty="0" err="1"/>
              <a:t>sem</a:t>
            </a:r>
            <a:r>
              <a:rPr lang="en-US" dirty="0"/>
              <a:t>, sit </a:t>
            </a:r>
            <a:r>
              <a:rPr lang="en-US" dirty="0" err="1"/>
              <a:t>amet</a:t>
            </a:r>
            <a:r>
              <a:rPr lang="en-US" dirty="0"/>
              <a:t> </a:t>
            </a:r>
            <a:r>
              <a:rPr lang="en-US" dirty="0" err="1"/>
              <a:t>rutrum</a:t>
            </a:r>
            <a:r>
              <a:rPr lang="en-US" dirty="0"/>
              <a:t> ex. Nam pharetra in </a:t>
            </a:r>
            <a:r>
              <a:rPr lang="en-US" dirty="0" err="1"/>
              <a:t>massa</a:t>
            </a:r>
            <a:r>
              <a:rPr lang="en-US" dirty="0"/>
              <a:t> a </a:t>
            </a:r>
            <a:r>
              <a:rPr lang="en-US" dirty="0" err="1"/>
              <a:t>malesuada</a:t>
            </a:r>
            <a:r>
              <a:rPr lang="en-US" dirty="0"/>
              <a:t>. </a:t>
            </a:r>
            <a:r>
              <a:rPr lang="en-US" dirty="0" err="1"/>
              <a:t>Nullam</a:t>
            </a:r>
            <a:r>
              <a:rPr lang="en-US" dirty="0"/>
              <a:t> </a:t>
            </a:r>
            <a:r>
              <a:rPr lang="en-US" dirty="0" err="1"/>
              <a:t>venenatis</a:t>
            </a:r>
            <a:r>
              <a:rPr lang="en-US" dirty="0"/>
              <a:t> </a:t>
            </a:r>
            <a:r>
              <a:rPr lang="en-US" dirty="0" err="1"/>
              <a:t>leo</a:t>
            </a:r>
            <a:r>
              <a:rPr lang="en-US" dirty="0"/>
              <a:t> non semper </a:t>
            </a:r>
            <a:r>
              <a:rPr lang="en-US" dirty="0" err="1"/>
              <a:t>ultricies</a:t>
            </a:r>
            <a:r>
              <a:rPr lang="en-US" dirty="0"/>
              <a:t>.</a:t>
            </a:r>
          </a:p>
        </p:txBody>
      </p:sp>
      <p:sp>
        <p:nvSpPr>
          <p:cNvPr id="8" name="Text Placeholder 20">
            <a:extLst>
              <a:ext uri="{FF2B5EF4-FFF2-40B4-BE49-F238E27FC236}">
                <a16:creationId xmlns:a16="http://schemas.microsoft.com/office/drawing/2014/main" id="{AC94B7DC-3633-8247-86E5-348D4B105830}"/>
              </a:ext>
            </a:extLst>
          </p:cNvPr>
          <p:cNvSpPr>
            <a:spLocks noGrp="1"/>
          </p:cNvSpPr>
          <p:nvPr>
            <p:ph type="body" sz="quarter" idx="15" hasCustomPrompt="1"/>
          </p:nvPr>
        </p:nvSpPr>
        <p:spPr>
          <a:xfrm>
            <a:off x="1636260" y="3879713"/>
            <a:ext cx="5624026" cy="325514"/>
          </a:xfrm>
          <a:noFill/>
        </p:spPr>
        <p:txBody>
          <a:bodyPr anchor="t" anchorCtr="0">
            <a:normAutofit/>
          </a:bodyPr>
          <a:lstStyle>
            <a:lvl1pPr marL="0" indent="0">
              <a:buFont typeface="Arial" panose="020B0604020202020204" pitchFamily="34" charset="0"/>
              <a:buNone/>
              <a:defRPr sz="1400" b="1"/>
            </a:lvl1pPr>
            <a:lvl2pPr marL="388620" indent="0">
              <a:buFont typeface="Arial" panose="020B0604020202020204" pitchFamily="34" charset="0"/>
              <a:buNone/>
              <a:defRPr/>
            </a:lvl2pPr>
            <a:lvl3pPr marL="777240" indent="0">
              <a:buFont typeface="Arial" panose="020B0604020202020204" pitchFamily="34" charset="0"/>
              <a:buNone/>
              <a:defRPr/>
            </a:lvl3pPr>
            <a:lvl4pPr marL="1165860" indent="0">
              <a:buFont typeface="Arial" panose="020B0604020202020204" pitchFamily="34" charset="0"/>
              <a:buNone/>
              <a:defRPr/>
            </a:lvl4pPr>
            <a:lvl5pPr marL="1554480" indent="0">
              <a:buFont typeface="Arial" panose="020B0604020202020204" pitchFamily="34" charset="0"/>
              <a:buNone/>
              <a:defRPr/>
            </a:lvl5pPr>
          </a:lstStyle>
          <a:p>
            <a:pPr lvl="0"/>
            <a:r>
              <a:rPr lang="en-US" dirty="0"/>
              <a:t>Partner Solution</a:t>
            </a:r>
          </a:p>
        </p:txBody>
      </p:sp>
      <p:sp>
        <p:nvSpPr>
          <p:cNvPr id="9" name="Text Placeholder 26">
            <a:extLst>
              <a:ext uri="{FF2B5EF4-FFF2-40B4-BE49-F238E27FC236}">
                <a16:creationId xmlns:a16="http://schemas.microsoft.com/office/drawing/2014/main" id="{AF3DB01C-5B91-4D43-AE16-9BE8A285F920}"/>
              </a:ext>
            </a:extLst>
          </p:cNvPr>
          <p:cNvSpPr>
            <a:spLocks noGrp="1"/>
          </p:cNvSpPr>
          <p:nvPr>
            <p:ph type="body" sz="quarter" idx="16" hasCustomPrompt="1"/>
          </p:nvPr>
        </p:nvSpPr>
        <p:spPr>
          <a:xfrm>
            <a:off x="1635531" y="4156751"/>
            <a:ext cx="5624026" cy="1400665"/>
          </a:xfrm>
          <a:noFill/>
        </p:spPr>
        <p:txBody>
          <a:bodyPr>
            <a:noAutofit/>
          </a:bodyPr>
          <a:lstStyle>
            <a:lvl1pPr marL="0" indent="0">
              <a:buNone/>
              <a:defRPr sz="900"/>
            </a:lvl1pPr>
            <a:lvl2pPr>
              <a:defRPr sz="1200"/>
            </a:lvl2pPr>
            <a:lvl3pPr>
              <a:defRPr sz="1200"/>
            </a:lvl3pPr>
            <a:lvl4pPr>
              <a:defRPr sz="1200"/>
            </a:lvl4pPr>
            <a:lvl5pPr>
              <a:defRPr sz="1200"/>
            </a:lvl5pPr>
          </a:lstStyle>
          <a:p>
            <a:pPr lvl="0"/>
            <a:r>
              <a:rPr lang="en-US" dirty="0"/>
              <a:t>This is place holder content. How did your company satisfy those needs and help the customer meet their goals? How is this solution integrated with Microsoft technology (primary and secondary benefits of using partner solution, how solution uses Microsoft technology, primary and secondary benefits of using Microsoft technology).</a:t>
            </a:r>
          </a:p>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t>
            </a:r>
            <a:r>
              <a:rPr lang="en-US" dirty="0" err="1"/>
              <a:t>viverra</a:t>
            </a:r>
            <a:r>
              <a:rPr lang="en-US" dirty="0"/>
              <a:t> </a:t>
            </a:r>
            <a:r>
              <a:rPr lang="en-US" dirty="0" err="1"/>
              <a:t>iaculis</a:t>
            </a:r>
            <a:r>
              <a:rPr lang="en-US" dirty="0"/>
              <a:t> </a:t>
            </a:r>
            <a:r>
              <a:rPr lang="en-US" dirty="0" err="1"/>
              <a:t>sem</a:t>
            </a:r>
            <a:r>
              <a:rPr lang="en-US" dirty="0"/>
              <a:t>, sit </a:t>
            </a:r>
            <a:r>
              <a:rPr lang="en-US" dirty="0" err="1"/>
              <a:t>amet</a:t>
            </a:r>
            <a:r>
              <a:rPr lang="en-US" dirty="0"/>
              <a:t> </a:t>
            </a:r>
            <a:r>
              <a:rPr lang="en-US" dirty="0" err="1"/>
              <a:t>rutrum</a:t>
            </a:r>
            <a:r>
              <a:rPr lang="en-US" dirty="0"/>
              <a:t> ex. Nam pharetra in </a:t>
            </a:r>
            <a:r>
              <a:rPr lang="en-US" dirty="0" err="1"/>
              <a:t>massa</a:t>
            </a:r>
            <a:r>
              <a:rPr lang="en-US" dirty="0"/>
              <a:t> a </a:t>
            </a:r>
            <a:r>
              <a:rPr lang="en-US" dirty="0" err="1"/>
              <a:t>malesuada</a:t>
            </a:r>
            <a:r>
              <a:rPr lang="en-US" dirty="0"/>
              <a:t>. </a:t>
            </a:r>
            <a:r>
              <a:rPr lang="en-US" dirty="0" err="1"/>
              <a:t>Nullam</a:t>
            </a:r>
            <a:r>
              <a:rPr lang="en-US" dirty="0"/>
              <a:t> </a:t>
            </a:r>
            <a:r>
              <a:rPr lang="en-US" dirty="0" err="1"/>
              <a:t>venenatis</a:t>
            </a:r>
            <a:r>
              <a:rPr lang="en-US" dirty="0"/>
              <a:t> </a:t>
            </a:r>
            <a:r>
              <a:rPr lang="en-US" dirty="0" err="1"/>
              <a:t>leo</a:t>
            </a:r>
            <a:r>
              <a:rPr lang="en-US" dirty="0"/>
              <a:t> non semper </a:t>
            </a:r>
            <a:r>
              <a:rPr lang="en-US" dirty="0" err="1"/>
              <a:t>ultricies</a:t>
            </a:r>
            <a:r>
              <a:rPr lang="en-US" dirty="0"/>
              <a:t>. </a:t>
            </a:r>
            <a:r>
              <a:rPr lang="en-US" dirty="0" err="1"/>
              <a:t>Proin</a:t>
            </a:r>
            <a:r>
              <a:rPr lang="en-US" dirty="0"/>
              <a:t> </a:t>
            </a:r>
            <a:r>
              <a:rPr lang="en-US" dirty="0" err="1"/>
              <a:t>volutpat</a:t>
            </a:r>
            <a:r>
              <a:rPr lang="en-US" dirty="0"/>
              <a:t> ante </a:t>
            </a:r>
            <a:r>
              <a:rPr lang="en-US" dirty="0" err="1"/>
              <a:t>posuere</a:t>
            </a:r>
            <a:r>
              <a:rPr lang="en-US" dirty="0"/>
              <a:t> </a:t>
            </a:r>
            <a:r>
              <a:rPr lang="en-US" dirty="0" err="1"/>
              <a:t>auctor</a:t>
            </a:r>
            <a:r>
              <a:rPr lang="en-US" dirty="0"/>
              <a:t> fermentum. </a:t>
            </a:r>
          </a:p>
        </p:txBody>
      </p:sp>
      <p:sp>
        <p:nvSpPr>
          <p:cNvPr id="10" name="Text Placeholder 20">
            <a:extLst>
              <a:ext uri="{FF2B5EF4-FFF2-40B4-BE49-F238E27FC236}">
                <a16:creationId xmlns:a16="http://schemas.microsoft.com/office/drawing/2014/main" id="{F738308C-6571-FE48-A4E1-B8FB8FA59F43}"/>
              </a:ext>
            </a:extLst>
          </p:cNvPr>
          <p:cNvSpPr>
            <a:spLocks noGrp="1"/>
          </p:cNvSpPr>
          <p:nvPr>
            <p:ph type="body" sz="quarter" idx="17" hasCustomPrompt="1"/>
          </p:nvPr>
        </p:nvSpPr>
        <p:spPr>
          <a:xfrm>
            <a:off x="1636546" y="5802216"/>
            <a:ext cx="5621986" cy="325514"/>
          </a:xfrm>
          <a:noFill/>
        </p:spPr>
        <p:txBody>
          <a:bodyPr anchor="t" anchorCtr="0">
            <a:normAutofit/>
          </a:bodyPr>
          <a:lstStyle>
            <a:lvl1pPr marL="0" indent="0">
              <a:buFont typeface="Arial" panose="020B0604020202020204" pitchFamily="34" charset="0"/>
              <a:buNone/>
              <a:defRPr sz="1400" b="1"/>
            </a:lvl1pPr>
            <a:lvl2pPr marL="388620" indent="0">
              <a:buFont typeface="Arial" panose="020B0604020202020204" pitchFamily="34" charset="0"/>
              <a:buNone/>
              <a:defRPr/>
            </a:lvl2pPr>
            <a:lvl3pPr marL="777240" indent="0">
              <a:buFont typeface="Arial" panose="020B0604020202020204" pitchFamily="34" charset="0"/>
              <a:buNone/>
              <a:defRPr/>
            </a:lvl3pPr>
            <a:lvl4pPr marL="1165860" indent="0">
              <a:buFont typeface="Arial" panose="020B0604020202020204" pitchFamily="34" charset="0"/>
              <a:buNone/>
              <a:defRPr/>
            </a:lvl4pPr>
            <a:lvl5pPr marL="1554480" indent="0">
              <a:buFont typeface="Arial" panose="020B0604020202020204" pitchFamily="34" charset="0"/>
              <a:buNone/>
              <a:defRPr/>
            </a:lvl5pPr>
          </a:lstStyle>
          <a:p>
            <a:pPr lvl="0"/>
            <a:r>
              <a:rPr lang="en-US" dirty="0"/>
              <a:t>Customer Benefits</a:t>
            </a:r>
          </a:p>
        </p:txBody>
      </p:sp>
      <p:sp>
        <p:nvSpPr>
          <p:cNvPr id="11" name="Text Placeholder 26">
            <a:extLst>
              <a:ext uri="{FF2B5EF4-FFF2-40B4-BE49-F238E27FC236}">
                <a16:creationId xmlns:a16="http://schemas.microsoft.com/office/drawing/2014/main" id="{0AB94ED2-F3DB-E74F-B595-8AF48D8F1766}"/>
              </a:ext>
            </a:extLst>
          </p:cNvPr>
          <p:cNvSpPr>
            <a:spLocks noGrp="1"/>
          </p:cNvSpPr>
          <p:nvPr>
            <p:ph type="body" sz="quarter" idx="18" hasCustomPrompt="1"/>
          </p:nvPr>
        </p:nvSpPr>
        <p:spPr>
          <a:xfrm>
            <a:off x="1635817" y="6075110"/>
            <a:ext cx="5621986" cy="1051857"/>
          </a:xfrm>
          <a:noFill/>
        </p:spPr>
        <p:txBody>
          <a:bodyPr>
            <a:noAutofit/>
          </a:bodyPr>
          <a:lstStyle>
            <a:lvl1pPr marL="0" indent="0">
              <a:buNone/>
              <a:defRPr sz="900"/>
            </a:lvl1pPr>
            <a:lvl2pPr>
              <a:defRPr sz="1200"/>
            </a:lvl2pPr>
            <a:lvl3pPr>
              <a:defRPr sz="1200"/>
            </a:lvl3pPr>
            <a:lvl4pPr>
              <a:defRPr sz="1200"/>
            </a:lvl4pPr>
            <a:lvl5pPr>
              <a:defRPr sz="1200"/>
            </a:lvl5pPr>
          </a:lstStyle>
          <a:p>
            <a:pPr lvl="0"/>
            <a:r>
              <a:rPr lang="en-US" dirty="0"/>
              <a:t>This is place holder content. Describe the overall outcome for the customer of using of the partner solution and Microsoft technology (quantifiable results achieved, cost savings, business process efficiencies, increase in sales and leads, service improvements). What can the customer do now that they couldn’t do before? This should include one or more quotes by the partner about the benefits it is experiencing and should mention the Microsoft technology used.</a:t>
            </a:r>
          </a:p>
        </p:txBody>
      </p:sp>
      <p:sp>
        <p:nvSpPr>
          <p:cNvPr id="22" name="Text Placeholder 26">
            <a:extLst>
              <a:ext uri="{FF2B5EF4-FFF2-40B4-BE49-F238E27FC236}">
                <a16:creationId xmlns:a16="http://schemas.microsoft.com/office/drawing/2014/main" id="{95011C45-D7D6-D54E-935B-C89D7BEA09B8}"/>
              </a:ext>
            </a:extLst>
          </p:cNvPr>
          <p:cNvSpPr>
            <a:spLocks noGrp="1"/>
          </p:cNvSpPr>
          <p:nvPr>
            <p:ph type="body" sz="quarter" idx="22" hasCustomPrompt="1"/>
          </p:nvPr>
        </p:nvSpPr>
        <p:spPr>
          <a:xfrm>
            <a:off x="1652170" y="7644662"/>
            <a:ext cx="1552538" cy="1476264"/>
          </a:xfrm>
        </p:spPr>
        <p:txBody>
          <a:bodyPr lIns="0" tIns="0" rIns="0" bIns="0" anchor="ctr">
            <a:noAutofit/>
          </a:bodyPr>
          <a:lstStyle>
            <a:lvl1pPr marL="0" indent="0" algn="l">
              <a:buNone/>
              <a:defRPr sz="800" b="1">
                <a:solidFill>
                  <a:schemeClr val="bg1"/>
                </a:solidFill>
              </a:defRPr>
            </a:lvl1pPr>
            <a:lvl2pPr>
              <a:defRPr sz="1200"/>
            </a:lvl2pPr>
            <a:lvl3pPr>
              <a:defRPr sz="1200"/>
            </a:lvl3pPr>
            <a:lvl4pPr>
              <a:defRPr sz="1200"/>
            </a:lvl4pPr>
            <a:lvl5pPr>
              <a:defRPr sz="1200"/>
            </a:lvl5pPr>
          </a:lstStyle>
          <a:p>
            <a:pPr lvl="0"/>
            <a:r>
              <a:rPr lang="en-US" dirty="0"/>
              <a:t>Use this space for supporting benefits or a quote.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t>
            </a:r>
            <a:r>
              <a:rPr lang="en-US" dirty="0" err="1"/>
              <a:t>viverra</a:t>
            </a:r>
            <a:r>
              <a:rPr lang="en-US" dirty="0"/>
              <a:t> </a:t>
            </a:r>
            <a:r>
              <a:rPr lang="en-US" dirty="0" err="1"/>
              <a:t>iaculis</a:t>
            </a:r>
            <a:r>
              <a:rPr lang="en-US" dirty="0"/>
              <a:t> </a:t>
            </a:r>
            <a:r>
              <a:rPr lang="en-US" dirty="0" err="1"/>
              <a:t>sem</a:t>
            </a:r>
            <a:r>
              <a:rPr lang="en-US" dirty="0"/>
              <a:t>, sit </a:t>
            </a:r>
            <a:r>
              <a:rPr lang="en-US" dirty="0" err="1"/>
              <a:t>amet</a:t>
            </a:r>
            <a:r>
              <a:rPr lang="en-US" dirty="0"/>
              <a:t> </a:t>
            </a:r>
            <a:r>
              <a:rPr lang="en-US" dirty="0" err="1"/>
              <a:t>rutrum</a:t>
            </a:r>
            <a:r>
              <a:rPr lang="en-US" dirty="0"/>
              <a:t> ex. Nam pharetra in </a:t>
            </a:r>
            <a:r>
              <a:rPr lang="en-US" dirty="0" err="1"/>
              <a:t>massa</a:t>
            </a:r>
            <a:r>
              <a:rPr lang="en-US" dirty="0"/>
              <a:t> a </a:t>
            </a:r>
            <a:r>
              <a:rPr lang="en-US" dirty="0" err="1"/>
              <a:t>malesuada</a:t>
            </a:r>
            <a:r>
              <a:rPr lang="en-US" dirty="0"/>
              <a:t>. </a:t>
            </a:r>
          </a:p>
        </p:txBody>
      </p:sp>
      <p:sp>
        <p:nvSpPr>
          <p:cNvPr id="28" name="TextBox 27">
            <a:extLst>
              <a:ext uri="{FF2B5EF4-FFF2-40B4-BE49-F238E27FC236}">
                <a16:creationId xmlns:a16="http://schemas.microsoft.com/office/drawing/2014/main" id="{1BE72FAC-51DA-0248-8332-7A3FE8EE966A}"/>
              </a:ext>
            </a:extLst>
          </p:cNvPr>
          <p:cNvSpPr txBox="1"/>
          <p:nvPr userDrawn="1"/>
        </p:nvSpPr>
        <p:spPr>
          <a:xfrm>
            <a:off x="1391527" y="7953299"/>
            <a:ext cx="45719" cy="45719"/>
          </a:xfrm>
          <a:prstGeom prst="rect">
            <a:avLst/>
          </a:prstGeom>
        </p:spPr>
        <p:txBody>
          <a:bodyPr vert="horz" wrap="none" lIns="91440" tIns="45720" rIns="91440" bIns="45720" rtlCol="0">
            <a:normAutofit fontScale="25000" lnSpcReduction="20000"/>
          </a:bodyPr>
          <a:lstStyle/>
          <a:p>
            <a:pPr algn="l">
              <a:lnSpc>
                <a:spcPct val="120000"/>
              </a:lnSpc>
            </a:pPr>
            <a:endParaRPr lang="en-US" sz="2400" dirty="0">
              <a:solidFill>
                <a:schemeClr val="tx1">
                  <a:lumMod val="75000"/>
                  <a:lumOff val="25000"/>
                </a:schemeClr>
              </a:solidFill>
              <a:latin typeface="Montserrat ExtraLight" pitchFamily="2" charset="77"/>
              <a:cs typeface="Segoe UI Semilight" panose="020B0402040204020203" pitchFamily="34" charset="0"/>
            </a:endParaRPr>
          </a:p>
        </p:txBody>
      </p:sp>
      <p:sp>
        <p:nvSpPr>
          <p:cNvPr id="3" name="Footer Placeholder 2">
            <a:extLst>
              <a:ext uri="{FF2B5EF4-FFF2-40B4-BE49-F238E27FC236}">
                <a16:creationId xmlns:a16="http://schemas.microsoft.com/office/drawing/2014/main" id="{8FA480D6-7FBD-4541-A9D4-E7F3F0AD5D01}"/>
              </a:ext>
            </a:extLst>
          </p:cNvPr>
          <p:cNvSpPr>
            <a:spLocks noGrp="1"/>
          </p:cNvSpPr>
          <p:nvPr>
            <p:ph type="ftr" sz="quarter" idx="10"/>
          </p:nvPr>
        </p:nvSpPr>
        <p:spPr>
          <a:xfrm>
            <a:off x="2423394" y="9535069"/>
            <a:ext cx="4856406" cy="323306"/>
          </a:xfrm>
        </p:spPr>
        <p:txBody>
          <a:bodyPr/>
          <a:lstStyle>
            <a:lvl1pPr>
              <a:defRPr sz="800">
                <a:solidFill>
                  <a:schemeClr val="tx2">
                    <a:alpha val="50000"/>
                  </a:schemeClr>
                </a:solidFill>
              </a:defRPr>
            </a:lvl1pPr>
          </a:lstStyle>
          <a:p>
            <a:r>
              <a:rPr lang="en-US"/>
              <a:t>Partner Name   |   www.contoso.com   |   email@contoso.com   |   123-456-7890</a:t>
            </a:r>
            <a:endParaRPr lang="en-US" dirty="0"/>
          </a:p>
        </p:txBody>
      </p:sp>
      <p:sp>
        <p:nvSpPr>
          <p:cNvPr id="19" name="Rectangle 18">
            <a:extLst>
              <a:ext uri="{FF2B5EF4-FFF2-40B4-BE49-F238E27FC236}">
                <a16:creationId xmlns:a16="http://schemas.microsoft.com/office/drawing/2014/main" id="{8EBAD345-71C1-2247-96E7-DF857DBB98B4}"/>
              </a:ext>
            </a:extLst>
          </p:cNvPr>
          <p:cNvSpPr/>
          <p:nvPr userDrawn="1"/>
        </p:nvSpPr>
        <p:spPr>
          <a:xfrm>
            <a:off x="3659646" y="7617093"/>
            <a:ext cx="1840669" cy="168583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97168CFC-12DD-5D4A-B4C0-572F2574D855}"/>
              </a:ext>
            </a:extLst>
          </p:cNvPr>
          <p:cNvSpPr/>
          <p:nvPr userDrawn="1"/>
        </p:nvSpPr>
        <p:spPr>
          <a:xfrm>
            <a:off x="3582357" y="7542148"/>
            <a:ext cx="1840669" cy="16858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26">
            <a:extLst>
              <a:ext uri="{FF2B5EF4-FFF2-40B4-BE49-F238E27FC236}">
                <a16:creationId xmlns:a16="http://schemas.microsoft.com/office/drawing/2014/main" id="{8DA8B22A-6ED5-2147-9F97-81EAEAF0F727}"/>
              </a:ext>
            </a:extLst>
          </p:cNvPr>
          <p:cNvSpPr>
            <a:spLocks noGrp="1"/>
          </p:cNvSpPr>
          <p:nvPr>
            <p:ph type="body" sz="quarter" idx="24" hasCustomPrompt="1"/>
          </p:nvPr>
        </p:nvSpPr>
        <p:spPr>
          <a:xfrm>
            <a:off x="3731468" y="7644662"/>
            <a:ext cx="1552538" cy="1476264"/>
          </a:xfrm>
        </p:spPr>
        <p:txBody>
          <a:bodyPr lIns="0" tIns="0" rIns="0" bIns="0" anchor="ctr">
            <a:noAutofit/>
          </a:bodyPr>
          <a:lstStyle>
            <a:lvl1pPr marL="0" indent="0" algn="l">
              <a:buNone/>
              <a:defRPr sz="800" b="1">
                <a:solidFill>
                  <a:schemeClr val="bg1"/>
                </a:solidFill>
              </a:defRPr>
            </a:lvl1pPr>
            <a:lvl2pPr>
              <a:defRPr sz="1200"/>
            </a:lvl2pPr>
            <a:lvl3pPr>
              <a:defRPr sz="1200"/>
            </a:lvl3pPr>
            <a:lvl4pPr>
              <a:defRPr sz="1200"/>
            </a:lvl4pPr>
            <a:lvl5pPr>
              <a:defRPr sz="1200"/>
            </a:lvl5pPr>
          </a:lstStyle>
          <a:p>
            <a:pPr lvl="0"/>
            <a:r>
              <a:rPr lang="en-US" dirty="0"/>
              <a:t>Use this space for supporting benefits or a quote.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t>
            </a:r>
            <a:r>
              <a:rPr lang="en-US" dirty="0" err="1"/>
              <a:t>viverra</a:t>
            </a:r>
            <a:r>
              <a:rPr lang="en-US" dirty="0"/>
              <a:t> </a:t>
            </a:r>
            <a:r>
              <a:rPr lang="en-US" dirty="0" err="1"/>
              <a:t>iaculis</a:t>
            </a:r>
            <a:r>
              <a:rPr lang="en-US" dirty="0"/>
              <a:t> </a:t>
            </a:r>
            <a:r>
              <a:rPr lang="en-US" dirty="0" err="1"/>
              <a:t>sem</a:t>
            </a:r>
            <a:r>
              <a:rPr lang="en-US" dirty="0"/>
              <a:t>, sit </a:t>
            </a:r>
            <a:r>
              <a:rPr lang="en-US" dirty="0" err="1"/>
              <a:t>amet</a:t>
            </a:r>
            <a:r>
              <a:rPr lang="en-US" dirty="0"/>
              <a:t> </a:t>
            </a:r>
            <a:r>
              <a:rPr lang="en-US" dirty="0" err="1"/>
              <a:t>rutrum</a:t>
            </a:r>
            <a:r>
              <a:rPr lang="en-US" dirty="0"/>
              <a:t> ex. Nam pharetra in </a:t>
            </a:r>
            <a:r>
              <a:rPr lang="en-US" dirty="0" err="1"/>
              <a:t>massa</a:t>
            </a:r>
            <a:r>
              <a:rPr lang="en-US" dirty="0"/>
              <a:t> a </a:t>
            </a:r>
            <a:r>
              <a:rPr lang="en-US" dirty="0" err="1"/>
              <a:t>malesuada</a:t>
            </a:r>
            <a:r>
              <a:rPr lang="en-US" dirty="0"/>
              <a:t>. </a:t>
            </a:r>
          </a:p>
        </p:txBody>
      </p:sp>
      <p:sp>
        <p:nvSpPr>
          <p:cNvPr id="25" name="Rectangle 24">
            <a:extLst>
              <a:ext uri="{FF2B5EF4-FFF2-40B4-BE49-F238E27FC236}">
                <a16:creationId xmlns:a16="http://schemas.microsoft.com/office/drawing/2014/main" id="{52D81A87-FBE1-5A43-9477-0012C141571B}"/>
              </a:ext>
            </a:extLst>
          </p:cNvPr>
          <p:cNvSpPr/>
          <p:nvPr userDrawn="1"/>
        </p:nvSpPr>
        <p:spPr>
          <a:xfrm>
            <a:off x="5738944" y="7617093"/>
            <a:ext cx="1840669" cy="168583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2E685F2D-C552-2D43-821A-A9055C2B4932}"/>
              </a:ext>
            </a:extLst>
          </p:cNvPr>
          <p:cNvSpPr/>
          <p:nvPr userDrawn="1"/>
        </p:nvSpPr>
        <p:spPr>
          <a:xfrm>
            <a:off x="5661655" y="7542148"/>
            <a:ext cx="1840669" cy="16858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Placeholder 26">
            <a:extLst>
              <a:ext uri="{FF2B5EF4-FFF2-40B4-BE49-F238E27FC236}">
                <a16:creationId xmlns:a16="http://schemas.microsoft.com/office/drawing/2014/main" id="{B63FA7BF-26EE-A642-86F7-2FF6DE9AD12C}"/>
              </a:ext>
            </a:extLst>
          </p:cNvPr>
          <p:cNvSpPr>
            <a:spLocks noGrp="1"/>
          </p:cNvSpPr>
          <p:nvPr>
            <p:ph type="body" sz="quarter" idx="25" hasCustomPrompt="1"/>
          </p:nvPr>
        </p:nvSpPr>
        <p:spPr>
          <a:xfrm>
            <a:off x="5810766" y="7644662"/>
            <a:ext cx="1552538" cy="1476264"/>
          </a:xfrm>
        </p:spPr>
        <p:txBody>
          <a:bodyPr lIns="0" tIns="0" rIns="0" bIns="0" anchor="ctr">
            <a:noAutofit/>
          </a:bodyPr>
          <a:lstStyle>
            <a:lvl1pPr marL="0" indent="0" algn="l">
              <a:buNone/>
              <a:defRPr sz="800" b="1">
                <a:solidFill>
                  <a:schemeClr val="bg1"/>
                </a:solidFill>
              </a:defRPr>
            </a:lvl1pPr>
            <a:lvl2pPr>
              <a:defRPr sz="1200"/>
            </a:lvl2pPr>
            <a:lvl3pPr>
              <a:defRPr sz="1200"/>
            </a:lvl3pPr>
            <a:lvl4pPr>
              <a:defRPr sz="1200"/>
            </a:lvl4pPr>
            <a:lvl5pPr>
              <a:defRPr sz="1200"/>
            </a:lvl5pPr>
          </a:lstStyle>
          <a:p>
            <a:pPr lvl="0"/>
            <a:r>
              <a:rPr lang="en-US" dirty="0"/>
              <a:t>Use this space for supporting benefits or a quote.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t>
            </a:r>
            <a:r>
              <a:rPr lang="en-US" dirty="0" err="1"/>
              <a:t>viverra</a:t>
            </a:r>
            <a:r>
              <a:rPr lang="en-US" dirty="0"/>
              <a:t> </a:t>
            </a:r>
            <a:r>
              <a:rPr lang="en-US" dirty="0" err="1"/>
              <a:t>iaculis</a:t>
            </a:r>
            <a:r>
              <a:rPr lang="en-US" dirty="0"/>
              <a:t> </a:t>
            </a:r>
            <a:r>
              <a:rPr lang="en-US" dirty="0" err="1"/>
              <a:t>sem</a:t>
            </a:r>
            <a:r>
              <a:rPr lang="en-US" dirty="0"/>
              <a:t>, sit </a:t>
            </a:r>
            <a:r>
              <a:rPr lang="en-US" dirty="0" err="1"/>
              <a:t>amet</a:t>
            </a:r>
            <a:r>
              <a:rPr lang="en-US" dirty="0"/>
              <a:t> </a:t>
            </a:r>
            <a:r>
              <a:rPr lang="en-US" dirty="0" err="1"/>
              <a:t>rutrum</a:t>
            </a:r>
            <a:r>
              <a:rPr lang="en-US" dirty="0"/>
              <a:t> ex. Nam pharetra in </a:t>
            </a:r>
            <a:r>
              <a:rPr lang="en-US" dirty="0" err="1"/>
              <a:t>massa</a:t>
            </a:r>
            <a:r>
              <a:rPr lang="en-US" dirty="0"/>
              <a:t> a </a:t>
            </a:r>
            <a:r>
              <a:rPr lang="en-US" dirty="0" err="1"/>
              <a:t>malesuada</a:t>
            </a:r>
            <a:r>
              <a:rPr lang="en-US" dirty="0"/>
              <a:t>. </a:t>
            </a:r>
          </a:p>
        </p:txBody>
      </p:sp>
    </p:spTree>
    <p:extLst>
      <p:ext uri="{BB962C8B-B14F-4D97-AF65-F5344CB8AC3E}">
        <p14:creationId xmlns:p14="http://schemas.microsoft.com/office/powerpoint/2010/main" val="32850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446947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dirty="0"/>
              <a:t>This is your headline font</a:t>
            </a:r>
          </a:p>
        </p:txBody>
      </p:sp>
      <p:sp>
        <p:nvSpPr>
          <p:cNvPr id="3" name="Text Placeholder 2"/>
          <p:cNvSpPr>
            <a:spLocks noGrp="1"/>
          </p:cNvSpPr>
          <p:nvPr>
            <p:ph type="body" idx="1"/>
          </p:nvPr>
        </p:nvSpPr>
        <p:spPr>
          <a:xfrm>
            <a:off x="534353" y="2677584"/>
            <a:ext cx="6703695" cy="1804475"/>
          </a:xfrm>
          <a:prstGeom prst="rect">
            <a:avLst/>
          </a:prstGeom>
        </p:spPr>
        <p:txBody>
          <a:bodyPr vert="horz" lIns="91440" tIns="45720" rIns="91440" bIns="45720" rtlCol="0">
            <a:normAutofit/>
          </a:bodyPr>
          <a:lstStyle/>
          <a:p>
            <a:pPr lvl="0"/>
            <a:r>
              <a:rPr lang="en-US" dirty="0"/>
              <a:t>This is your body font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3562362F-8F97-4A45-AB58-3789116EFA2C}"/>
              </a:ext>
            </a:extLst>
          </p:cNvPr>
          <p:cNvSpPr>
            <a:spLocks noGrp="1"/>
          </p:cNvSpPr>
          <p:nvPr>
            <p:ph type="ftr" sz="quarter" idx="3"/>
          </p:nvPr>
        </p:nvSpPr>
        <p:spPr>
          <a:xfrm>
            <a:off x="534353" y="9323388"/>
            <a:ext cx="6703695" cy="534987"/>
          </a:xfrm>
          <a:prstGeom prst="rect">
            <a:avLst/>
          </a:prstGeom>
        </p:spPr>
        <p:txBody>
          <a:bodyPr vert="horz" lIns="91440" tIns="45720" rIns="91440" bIns="45720" rtlCol="0" anchor="ctr"/>
          <a:lstStyle>
            <a:lvl1pPr algn="ctr">
              <a:defRPr sz="1000" b="0" i="0">
                <a:solidFill>
                  <a:schemeClr val="tx1">
                    <a:tint val="75000"/>
                  </a:schemeClr>
                </a:solidFill>
                <a:latin typeface="Montserrat Light" pitchFamily="2" charset="77"/>
              </a:defRPr>
            </a:lvl1pPr>
          </a:lstStyle>
          <a:p>
            <a:r>
              <a:rPr lang="en-US"/>
              <a:t>Partner Name   |   www.contoso.com   |   email@contoso.com   |   123-456-7890</a:t>
            </a:r>
            <a:endParaRPr lang="en-US" dirty="0"/>
          </a:p>
        </p:txBody>
      </p:sp>
    </p:spTree>
    <p:extLst>
      <p:ext uri="{BB962C8B-B14F-4D97-AF65-F5344CB8AC3E}">
        <p14:creationId xmlns:p14="http://schemas.microsoft.com/office/powerpoint/2010/main" val="1902978955"/>
      </p:ext>
    </p:extLst>
  </p:cSld>
  <p:clrMap bg1="lt1" tx1="dk1" bg2="lt2" tx2="dk2" accent1="accent1" accent2="accent2" accent3="accent3" accent4="accent4" accent5="accent5" accent6="accent6" hlink="hlink" folHlink="folHlink"/>
  <p:sldLayoutIdLst>
    <p:sldLayoutId id="2147483678" r:id="rId1"/>
    <p:sldLayoutId id="2147483676" r:id="rId2"/>
    <p:sldLayoutId id="2147483677" r:id="rId3"/>
  </p:sldLayoutIdLst>
  <p:hf sldNum="0" hdr="0" dt="0"/>
  <p:txStyles>
    <p:titleStyle>
      <a:lvl1pPr algn="l" defTabSz="777240" rtl="0" eaLnBrk="1" latinLnBrk="0" hangingPunct="1">
        <a:lnSpc>
          <a:spcPct val="90000"/>
        </a:lnSpc>
        <a:spcBef>
          <a:spcPct val="0"/>
        </a:spcBef>
        <a:buNone/>
        <a:defRPr sz="3740" b="1" i="0" kern="1200">
          <a:solidFill>
            <a:schemeClr val="tx2"/>
          </a:solidFill>
          <a:latin typeface="Montserrat ExtraBold" pitchFamily="2" charset="77"/>
          <a:ea typeface="+mj-ea"/>
          <a:cs typeface="+mj-cs"/>
        </a:defRPr>
      </a:lvl1pPr>
    </p:titleStyle>
    <p:bodyStyle>
      <a:lvl1pPr marL="194310" indent="-194310" algn="l" defTabSz="777240" rtl="0" eaLnBrk="1" latinLnBrk="0" hangingPunct="1">
        <a:lnSpc>
          <a:spcPct val="120000"/>
        </a:lnSpc>
        <a:spcBef>
          <a:spcPts val="850"/>
        </a:spcBef>
        <a:buFont typeface="Arial" panose="020B0604020202020204" pitchFamily="34" charset="0"/>
        <a:buChar char="•"/>
        <a:defRPr sz="2380" b="0" i="0" kern="1200">
          <a:solidFill>
            <a:schemeClr val="tx2"/>
          </a:solidFill>
          <a:latin typeface="Montserrat ExtraLight" pitchFamily="2" charset="77"/>
          <a:ea typeface="+mn-ea"/>
          <a:cs typeface="+mn-cs"/>
        </a:defRPr>
      </a:lvl1pPr>
      <a:lvl2pPr marL="582930" indent="-194310" algn="l" defTabSz="777240" rtl="0" eaLnBrk="1" latinLnBrk="0" hangingPunct="1">
        <a:lnSpc>
          <a:spcPct val="120000"/>
        </a:lnSpc>
        <a:spcBef>
          <a:spcPts val="425"/>
        </a:spcBef>
        <a:buFont typeface="Arial" panose="020B0604020202020204" pitchFamily="34" charset="0"/>
        <a:buChar char="•"/>
        <a:defRPr sz="2040" b="0" i="0" kern="1200">
          <a:solidFill>
            <a:schemeClr val="tx2"/>
          </a:solidFill>
          <a:latin typeface="Montserrat ExtraLight" pitchFamily="2" charset="77"/>
          <a:ea typeface="+mn-ea"/>
          <a:cs typeface="+mn-cs"/>
        </a:defRPr>
      </a:lvl2pPr>
      <a:lvl3pPr marL="971550" indent="-194310" algn="l" defTabSz="777240" rtl="0" eaLnBrk="1" latinLnBrk="0" hangingPunct="1">
        <a:lnSpc>
          <a:spcPct val="120000"/>
        </a:lnSpc>
        <a:spcBef>
          <a:spcPts val="425"/>
        </a:spcBef>
        <a:buFont typeface="Arial" panose="020B0604020202020204" pitchFamily="34" charset="0"/>
        <a:buChar char="•"/>
        <a:defRPr sz="1700" b="0" i="0" kern="1200">
          <a:solidFill>
            <a:schemeClr val="tx2"/>
          </a:solidFill>
          <a:latin typeface="Montserrat ExtraLight" pitchFamily="2" charset="77"/>
          <a:ea typeface="+mn-ea"/>
          <a:cs typeface="+mn-cs"/>
        </a:defRPr>
      </a:lvl3pPr>
      <a:lvl4pPr marL="1360170" indent="-194310" algn="l" defTabSz="777240" rtl="0" eaLnBrk="1" latinLnBrk="0" hangingPunct="1">
        <a:lnSpc>
          <a:spcPct val="120000"/>
        </a:lnSpc>
        <a:spcBef>
          <a:spcPts val="425"/>
        </a:spcBef>
        <a:buFont typeface="Arial" panose="020B0604020202020204" pitchFamily="34" charset="0"/>
        <a:buChar char="•"/>
        <a:defRPr sz="1530" b="0" i="0" kern="1200">
          <a:solidFill>
            <a:schemeClr val="tx2"/>
          </a:solidFill>
          <a:latin typeface="Montserrat ExtraLight" pitchFamily="2" charset="77"/>
          <a:ea typeface="+mn-ea"/>
          <a:cs typeface="+mn-cs"/>
        </a:defRPr>
      </a:lvl4pPr>
      <a:lvl5pPr marL="1748790" indent="-194310" algn="l" defTabSz="777240" rtl="0" eaLnBrk="1" latinLnBrk="0" hangingPunct="1">
        <a:lnSpc>
          <a:spcPct val="120000"/>
        </a:lnSpc>
        <a:spcBef>
          <a:spcPts val="425"/>
        </a:spcBef>
        <a:buFont typeface="Arial" panose="020B0604020202020204" pitchFamily="34" charset="0"/>
        <a:buChar char="•"/>
        <a:defRPr sz="1530" b="0" i="0" kern="1200">
          <a:solidFill>
            <a:schemeClr val="tx2"/>
          </a:solidFill>
          <a:latin typeface="Montserrat ExtraLight" pitchFamily="2" charset="77"/>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Placeholder 54">
            <a:extLst>
              <a:ext uri="{FF2B5EF4-FFF2-40B4-BE49-F238E27FC236}">
                <a16:creationId xmlns:a16="http://schemas.microsoft.com/office/drawing/2014/main" id="{7BE0886A-122A-584E-A7F2-21FD0D22EE45}"/>
              </a:ext>
            </a:extLst>
          </p:cNvPr>
          <p:cNvPicPr>
            <a:picLocks noGrp="1" noChangeAspect="1"/>
          </p:cNvPicPr>
          <p:nvPr>
            <p:ph type="pic" sz="quarter" idx="22"/>
          </p:nvPr>
        </p:nvPicPr>
        <p:blipFill rotWithShape="1">
          <a:blip r:embed="rId2" cstate="print">
            <a:alphaModFix amt="20000"/>
            <a:extLst>
              <a:ext uri="{28A0092B-C50C-407E-A947-70E740481C1C}">
                <a14:useLocalDpi xmlns:a14="http://schemas.microsoft.com/office/drawing/2010/main" val="0"/>
              </a:ext>
            </a:extLst>
          </a:blip>
          <a:srcRect/>
          <a:stretch/>
        </p:blipFill>
        <p:spPr>
          <a:xfrm>
            <a:off x="0" y="5486400"/>
            <a:ext cx="7772400" cy="3657600"/>
          </a:xfrm>
        </p:spPr>
      </p:pic>
      <p:sp>
        <p:nvSpPr>
          <p:cNvPr id="3" name="Title 2">
            <a:extLst>
              <a:ext uri="{FF2B5EF4-FFF2-40B4-BE49-F238E27FC236}">
                <a16:creationId xmlns:a16="http://schemas.microsoft.com/office/drawing/2014/main" id="{69EDE66A-1E6E-F441-9562-09F63D8EEEC1}"/>
              </a:ext>
            </a:extLst>
          </p:cNvPr>
          <p:cNvSpPr>
            <a:spLocks noGrp="1"/>
          </p:cNvSpPr>
          <p:nvPr>
            <p:ph type="ctrTitle"/>
          </p:nvPr>
        </p:nvSpPr>
        <p:spPr/>
        <p:txBody>
          <a:bodyPr>
            <a:normAutofit/>
          </a:bodyPr>
          <a:lstStyle/>
          <a:p>
            <a:r>
              <a:rPr lang="en-US" sz="4300" dirty="0"/>
              <a:t>Microbyte supports Belvoir growth with Microsoft Azure hybrid cloud solution</a:t>
            </a:r>
          </a:p>
        </p:txBody>
      </p:sp>
      <p:sp>
        <p:nvSpPr>
          <p:cNvPr id="4" name="Text Placeholder 3">
            <a:extLst>
              <a:ext uri="{FF2B5EF4-FFF2-40B4-BE49-F238E27FC236}">
                <a16:creationId xmlns:a16="http://schemas.microsoft.com/office/drawing/2014/main" id="{1DED7B20-37C3-6640-B491-6DE7143684C3}"/>
              </a:ext>
            </a:extLst>
          </p:cNvPr>
          <p:cNvSpPr>
            <a:spLocks noGrp="1"/>
          </p:cNvSpPr>
          <p:nvPr>
            <p:ph type="body" sz="quarter" idx="11"/>
          </p:nvPr>
        </p:nvSpPr>
        <p:spPr/>
        <p:txBody>
          <a:bodyPr>
            <a:normAutofit/>
          </a:bodyPr>
          <a:lstStyle/>
          <a:p>
            <a:pPr>
              <a:lnSpc>
                <a:spcPct val="130000"/>
              </a:lnSpc>
            </a:pPr>
            <a:r>
              <a:rPr lang="en-US" sz="1100" dirty="0"/>
              <a:t>Belvoir, the largest residential property franchise group in the United Kingdom, needed a new IT infrastructure to support its growing network of customers, franchisees, and staff. The company had just one internal server handling all of its business processes and enterprise resource planning (ERP), and it urgently needed to provide better onboarding and remote access for 300-plus locations. Additionally, Belvoir needed to meet strict security regulations and compliance standards. Microbyte recommended a hybrid cloud solution hosted on Microsoft Azure to speed up onboarding, connect employees, and ensure compliance.</a:t>
            </a:r>
          </a:p>
        </p:txBody>
      </p:sp>
      <p:sp>
        <p:nvSpPr>
          <p:cNvPr id="43" name="Footer Placeholder 42">
            <a:extLst>
              <a:ext uri="{FF2B5EF4-FFF2-40B4-BE49-F238E27FC236}">
                <a16:creationId xmlns:a16="http://schemas.microsoft.com/office/drawing/2014/main" id="{31E3A835-689E-3D4C-8D41-7831CB828E44}"/>
              </a:ext>
            </a:extLst>
          </p:cNvPr>
          <p:cNvSpPr>
            <a:spLocks noGrp="1"/>
          </p:cNvSpPr>
          <p:nvPr>
            <p:ph type="ftr" sz="quarter" idx="27"/>
          </p:nvPr>
        </p:nvSpPr>
        <p:spPr/>
        <p:txBody>
          <a:bodyPr/>
          <a:lstStyle/>
          <a:p>
            <a:r>
              <a:rPr lang="en-US"/>
              <a:t>Microbyte   |   https://www.microbyte.com   |   support@microbyte.com   |   01733 577055</a:t>
            </a:r>
            <a:endParaRPr lang="en-US" dirty="0"/>
          </a:p>
        </p:txBody>
      </p:sp>
      <p:sp>
        <p:nvSpPr>
          <p:cNvPr id="32" name="Picture Placeholder 31">
            <a:extLst>
              <a:ext uri="{FF2B5EF4-FFF2-40B4-BE49-F238E27FC236}">
                <a16:creationId xmlns:a16="http://schemas.microsoft.com/office/drawing/2014/main" id="{555D0F8C-D285-5A42-A0B0-F17C5B238DA2}"/>
              </a:ext>
            </a:extLst>
          </p:cNvPr>
          <p:cNvSpPr>
            <a:spLocks noGrp="1"/>
          </p:cNvSpPr>
          <p:nvPr>
            <p:ph type="pic" sz="quarter" idx="31"/>
          </p:nvPr>
        </p:nvSpPr>
        <p:spPr/>
      </p:sp>
      <p:sp>
        <p:nvSpPr>
          <p:cNvPr id="18" name="Text Placeholder 17">
            <a:extLst>
              <a:ext uri="{FF2B5EF4-FFF2-40B4-BE49-F238E27FC236}">
                <a16:creationId xmlns:a16="http://schemas.microsoft.com/office/drawing/2014/main" id="{FBE655F5-A334-4F4B-8F58-AA62C47B9D0F}"/>
              </a:ext>
            </a:extLst>
          </p:cNvPr>
          <p:cNvSpPr>
            <a:spLocks noGrp="1"/>
          </p:cNvSpPr>
          <p:nvPr>
            <p:ph type="body" sz="quarter" idx="28"/>
          </p:nvPr>
        </p:nvSpPr>
        <p:spPr/>
        <p:txBody>
          <a:bodyPr/>
          <a:lstStyle/>
          <a:p>
            <a:r>
              <a:rPr lang="en-US" dirty="0"/>
              <a:t>Customer: Belvoir</a:t>
            </a:r>
          </a:p>
          <a:p>
            <a:r>
              <a:rPr lang="en-US" dirty="0"/>
              <a:t>Website: https://www.belvoir.co.uk</a:t>
            </a:r>
          </a:p>
          <a:p>
            <a:r>
              <a:rPr lang="en-US" dirty="0"/>
              <a:t>Customer Size: Medium (50 - 999 employees)</a:t>
            </a:r>
          </a:p>
        </p:txBody>
      </p:sp>
      <p:sp>
        <p:nvSpPr>
          <p:cNvPr id="19" name="Text Placeholder 18">
            <a:extLst>
              <a:ext uri="{FF2B5EF4-FFF2-40B4-BE49-F238E27FC236}">
                <a16:creationId xmlns:a16="http://schemas.microsoft.com/office/drawing/2014/main" id="{CB0BC325-33A6-9B45-9D0A-AE297070F67A}"/>
              </a:ext>
            </a:extLst>
          </p:cNvPr>
          <p:cNvSpPr>
            <a:spLocks noGrp="1"/>
          </p:cNvSpPr>
          <p:nvPr>
            <p:ph type="body" sz="quarter" idx="29"/>
          </p:nvPr>
        </p:nvSpPr>
        <p:spPr/>
        <p:txBody>
          <a:bodyPr/>
          <a:lstStyle/>
          <a:p>
            <a:r>
              <a:rPr lang="en-US" dirty="0"/>
              <a:t>Country: UK</a:t>
            </a:r>
          </a:p>
          <a:p>
            <a:r>
              <a:rPr lang="en-US" dirty="0"/>
              <a:t>Industry: Other</a:t>
            </a:r>
          </a:p>
          <a:p>
            <a:r>
              <a:rPr lang="en-US" dirty="0"/>
              <a:t>Products and Services: Microsoft Azure</a:t>
            </a:r>
          </a:p>
        </p:txBody>
      </p:sp>
      <p:pic>
        <p:nvPicPr>
          <p:cNvPr id="22" name="Picture Placeholder 21">
            <a:extLst>
              <a:ext uri="{FF2B5EF4-FFF2-40B4-BE49-F238E27FC236}">
                <a16:creationId xmlns:a16="http://schemas.microsoft.com/office/drawing/2014/main" id="{C5718D4D-760A-3741-9096-3501C4C5B79C}"/>
              </a:ext>
            </a:extLst>
          </p:cNvPr>
          <p:cNvPicPr>
            <a:picLocks noGrp="1" noChangeAspect="1"/>
          </p:cNvPicPr>
          <p:nvPr>
            <p:ph type="pic" sz="quarter" idx="30"/>
          </p:nvPr>
        </p:nvPicPr>
        <p:blipFill>
          <a:blip r:embed="rId3">
            <a:extLst>
              <a:ext uri="{28A0092B-C50C-407E-A947-70E740481C1C}">
                <a14:useLocalDpi xmlns:a14="http://schemas.microsoft.com/office/drawing/2010/main" val="0"/>
              </a:ext>
            </a:extLst>
          </a:blip>
          <a:srcRect/>
          <a:stretch/>
        </p:blipFill>
        <p:spPr>
          <a:xfrm>
            <a:off x="3169620" y="6400801"/>
            <a:ext cx="3553110" cy="710622"/>
          </a:xfrm>
        </p:spPr>
      </p:pic>
      <p:sp>
        <p:nvSpPr>
          <p:cNvPr id="78" name="Text Placeholder 77">
            <a:extLst>
              <a:ext uri="{FF2B5EF4-FFF2-40B4-BE49-F238E27FC236}">
                <a16:creationId xmlns:a16="http://schemas.microsoft.com/office/drawing/2014/main" id="{5373C2FF-8415-284B-9AAE-B53F16882F28}"/>
              </a:ext>
            </a:extLst>
          </p:cNvPr>
          <p:cNvSpPr>
            <a:spLocks noGrp="1"/>
          </p:cNvSpPr>
          <p:nvPr>
            <p:ph type="body" sz="quarter" idx="32"/>
          </p:nvPr>
        </p:nvSpPr>
        <p:spPr/>
        <p:txBody>
          <a:bodyPr/>
          <a:lstStyle/>
          <a:p>
            <a:r>
              <a:rPr lang="en-US" dirty="0"/>
              <a:t>AT A GLANCE</a:t>
            </a:r>
          </a:p>
        </p:txBody>
      </p:sp>
      <p:sp>
        <p:nvSpPr>
          <p:cNvPr id="33" name="Picture Placeholder 32">
            <a:extLst>
              <a:ext uri="{FF2B5EF4-FFF2-40B4-BE49-F238E27FC236}">
                <a16:creationId xmlns:a16="http://schemas.microsoft.com/office/drawing/2014/main" id="{CA12F12C-D83E-324C-BBC3-BEACDDD82CEC}"/>
              </a:ext>
            </a:extLst>
          </p:cNvPr>
          <p:cNvSpPr>
            <a:spLocks noGrp="1"/>
          </p:cNvSpPr>
          <p:nvPr>
            <p:ph type="pic" sz="quarter" idx="33"/>
          </p:nvPr>
        </p:nvSpPr>
        <p:spPr/>
      </p:sp>
      <p:pic>
        <p:nvPicPr>
          <p:cNvPr id="24" name="Picture Placeholder 23">
            <a:extLst>
              <a:ext uri="{FF2B5EF4-FFF2-40B4-BE49-F238E27FC236}">
                <a16:creationId xmlns:a16="http://schemas.microsoft.com/office/drawing/2014/main" id="{5D61DB32-49DE-9243-9FBA-231B9C365944}"/>
              </a:ext>
            </a:extLst>
          </p:cNvPr>
          <p:cNvPicPr>
            <a:picLocks noGrp="1"/>
          </p:cNvPicPr>
          <p:nvPr>
            <p:ph type="pic" sz="quarter" idx="21"/>
          </p:nvPr>
        </p:nvPicPr>
        <p:blipFill>
          <a:blip r:embed="rId4">
            <a:extLst>
              <a:ext uri="{28A0092B-C50C-407E-A947-70E740481C1C}">
                <a14:useLocalDpi xmlns:a14="http://schemas.microsoft.com/office/drawing/2010/main" val="0"/>
              </a:ext>
            </a:extLst>
          </a:blip>
          <a:srcRect/>
          <a:stretch/>
        </p:blipFill>
        <p:spPr>
          <a:xfrm>
            <a:off x="658368" y="283464"/>
            <a:ext cx="2563673" cy="1053637"/>
          </a:xfrm>
          <a:noFill/>
        </p:spPr>
      </p:pic>
      <p:pic>
        <p:nvPicPr>
          <p:cNvPr id="17" name="Picture Placeholder 16">
            <a:extLst>
              <a:ext uri="{FF2B5EF4-FFF2-40B4-BE49-F238E27FC236}">
                <a16:creationId xmlns:a16="http://schemas.microsoft.com/office/drawing/2014/main" id="{595186D3-1820-5C4D-8A54-47B8CEB25F80}"/>
              </a:ext>
            </a:extLst>
          </p:cNvPr>
          <p:cNvPicPr>
            <a:picLocks noGrp="1" noChangeAspect="1"/>
          </p:cNvPicPr>
          <p:nvPr>
            <p:ph type="pic" sz="quarter" idx="25"/>
          </p:nvPr>
        </p:nvPicPr>
        <p:blipFill>
          <a:blip r:embed="rId5" cstate="print">
            <a:extLst>
              <a:ext uri="{28A0092B-C50C-407E-A947-70E740481C1C}">
                <a14:useLocalDpi xmlns:a14="http://schemas.microsoft.com/office/drawing/2010/main" val="0"/>
              </a:ext>
            </a:extLst>
          </a:blip>
          <a:srcRect l="95" r="95"/>
          <a:stretch>
            <a:fillRect/>
          </a:stretch>
        </p:blipFill>
        <p:spPr>
          <a:noFill/>
        </p:spPr>
      </p:pic>
    </p:spTree>
    <p:extLst>
      <p:ext uri="{BB962C8B-B14F-4D97-AF65-F5344CB8AC3E}">
        <p14:creationId xmlns:p14="http://schemas.microsoft.com/office/powerpoint/2010/main" val="3229503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a:extLst>
              <a:ext uri="{FF2B5EF4-FFF2-40B4-BE49-F238E27FC236}">
                <a16:creationId xmlns:a16="http://schemas.microsoft.com/office/drawing/2014/main" id="{B11DB1AB-E389-FE41-B96F-35638440C89C}"/>
              </a:ext>
            </a:extLst>
          </p:cNvPr>
          <p:cNvPicPr>
            <a:picLocks noGrp="1" noChangeAspect="1"/>
          </p:cNvPicPr>
          <p:nvPr>
            <p:ph type="pic" sz="quarter" idx="23"/>
          </p:nvPr>
        </p:nvPicPr>
        <p:blipFill rotWithShape="1">
          <a:blip r:embed="rId2">
            <a:extLst>
              <a:ext uri="{28A0092B-C50C-407E-A947-70E740481C1C}">
                <a14:useLocalDpi xmlns:a14="http://schemas.microsoft.com/office/drawing/2010/main" val="0"/>
              </a:ext>
            </a:extLst>
          </a:blip>
          <a:srcRect l="-53" r="-53"/>
          <a:stretch/>
        </p:blipFill>
        <p:spPr>
          <a:xfrm>
            <a:off x="1" y="0"/>
            <a:ext cx="2151120" cy="10058400"/>
          </a:xfrm>
        </p:spPr>
      </p:pic>
      <p:sp>
        <p:nvSpPr>
          <p:cNvPr id="115" name="Picture Placeholder 114">
            <a:extLst>
              <a:ext uri="{FF2B5EF4-FFF2-40B4-BE49-F238E27FC236}">
                <a16:creationId xmlns:a16="http://schemas.microsoft.com/office/drawing/2014/main" id="{0AC96223-E465-EC48-BFB8-1AA6E2F42FFC}"/>
              </a:ext>
            </a:extLst>
          </p:cNvPr>
          <p:cNvSpPr>
            <a:spLocks noGrp="1"/>
          </p:cNvSpPr>
          <p:nvPr>
            <p:ph type="pic" sz="quarter" idx="28"/>
          </p:nvPr>
        </p:nvSpPr>
        <p:spPr/>
      </p:sp>
      <p:sp>
        <p:nvSpPr>
          <p:cNvPr id="114" name="Picture Placeholder 113">
            <a:extLst>
              <a:ext uri="{FF2B5EF4-FFF2-40B4-BE49-F238E27FC236}">
                <a16:creationId xmlns:a16="http://schemas.microsoft.com/office/drawing/2014/main" id="{DFF0319D-D52C-924C-BEBE-BE2D8B37E4B7}"/>
              </a:ext>
            </a:extLst>
          </p:cNvPr>
          <p:cNvSpPr>
            <a:spLocks noGrp="1"/>
          </p:cNvSpPr>
          <p:nvPr>
            <p:ph type="pic" sz="quarter" idx="27"/>
          </p:nvPr>
        </p:nvSpPr>
        <p:spPr/>
      </p:sp>
      <p:sp>
        <p:nvSpPr>
          <p:cNvPr id="116" name="Picture Placeholder 115">
            <a:extLst>
              <a:ext uri="{FF2B5EF4-FFF2-40B4-BE49-F238E27FC236}">
                <a16:creationId xmlns:a16="http://schemas.microsoft.com/office/drawing/2014/main" id="{D9AB473D-9F37-2B4A-9526-323FE7B6FD19}"/>
              </a:ext>
            </a:extLst>
          </p:cNvPr>
          <p:cNvSpPr>
            <a:spLocks noGrp="1"/>
          </p:cNvSpPr>
          <p:nvPr>
            <p:ph type="pic" sz="quarter" idx="29"/>
          </p:nvPr>
        </p:nvSpPr>
        <p:spPr/>
      </p:sp>
      <p:sp>
        <p:nvSpPr>
          <p:cNvPr id="113" name="Picture Placeholder 112">
            <a:extLst>
              <a:ext uri="{FF2B5EF4-FFF2-40B4-BE49-F238E27FC236}">
                <a16:creationId xmlns:a16="http://schemas.microsoft.com/office/drawing/2014/main" id="{DC8B5841-A38E-8B4A-A765-DA4882997499}"/>
              </a:ext>
            </a:extLst>
          </p:cNvPr>
          <p:cNvSpPr>
            <a:spLocks noGrp="1"/>
          </p:cNvSpPr>
          <p:nvPr>
            <p:ph type="pic" sz="quarter" idx="26"/>
          </p:nvPr>
        </p:nvSpPr>
        <p:spPr/>
      </p:sp>
      <p:sp>
        <p:nvSpPr>
          <p:cNvPr id="4" name="Title 3">
            <a:extLst>
              <a:ext uri="{FF2B5EF4-FFF2-40B4-BE49-F238E27FC236}">
                <a16:creationId xmlns:a16="http://schemas.microsoft.com/office/drawing/2014/main" id="{76FD7F3A-4394-4346-9ED9-538A84D95BFB}"/>
              </a:ext>
            </a:extLst>
          </p:cNvPr>
          <p:cNvSpPr>
            <a:spLocks noGrp="1"/>
          </p:cNvSpPr>
          <p:nvPr>
            <p:ph type="title"/>
          </p:nvPr>
        </p:nvSpPr>
        <p:spPr/>
        <p:txBody>
          <a:bodyPr/>
          <a:lstStyle/>
          <a:p>
            <a:r>
              <a:rPr lang="en-US" dirty="0"/>
              <a:t>Microbyte, </a:t>
            </a:r>
            <a:br>
              <a:rPr lang="en-US" dirty="0"/>
            </a:br>
            <a:r>
              <a:rPr lang="en-US" dirty="0"/>
              <a:t>Belvoir, &amp; Microsoft Azure</a:t>
            </a:r>
          </a:p>
        </p:txBody>
      </p:sp>
      <p:sp>
        <p:nvSpPr>
          <p:cNvPr id="6" name="Text Placeholder 5">
            <a:extLst>
              <a:ext uri="{FF2B5EF4-FFF2-40B4-BE49-F238E27FC236}">
                <a16:creationId xmlns:a16="http://schemas.microsoft.com/office/drawing/2014/main" id="{0D4888FD-D27A-C343-8C55-8376457AF487}"/>
              </a:ext>
            </a:extLst>
          </p:cNvPr>
          <p:cNvSpPr>
            <a:spLocks noGrp="1"/>
          </p:cNvSpPr>
          <p:nvPr>
            <p:ph type="body" sz="quarter" idx="12"/>
          </p:nvPr>
        </p:nvSpPr>
        <p:spPr/>
        <p:txBody>
          <a:bodyPr/>
          <a:lstStyle/>
          <a:p>
            <a:r>
              <a:rPr lang="en-US" dirty="0"/>
              <a:t>Customer Challenges</a:t>
            </a:r>
          </a:p>
        </p:txBody>
      </p:sp>
      <p:sp>
        <p:nvSpPr>
          <p:cNvPr id="7" name="Text Placeholder 6">
            <a:extLst>
              <a:ext uri="{FF2B5EF4-FFF2-40B4-BE49-F238E27FC236}">
                <a16:creationId xmlns:a16="http://schemas.microsoft.com/office/drawing/2014/main" id="{5879DF57-EEFC-E84C-9059-213ACCD6FC72}"/>
              </a:ext>
            </a:extLst>
          </p:cNvPr>
          <p:cNvSpPr>
            <a:spLocks noGrp="1"/>
          </p:cNvSpPr>
          <p:nvPr>
            <p:ph type="body" sz="quarter" idx="14"/>
          </p:nvPr>
        </p:nvSpPr>
        <p:spPr/>
        <p:txBody>
          <a:bodyPr/>
          <a:lstStyle/>
          <a:p>
            <a:r>
              <a:rPr lang="en-US" dirty="0"/>
              <a:t>Belvoir was running its operations on one internal server for all of its business processes and ERP, making staff onboarding a time-intensive task. Further, disaster recovery quotes for its current system were cost-prohibitive, and the company faced issues with hosted desktops, including data volume limits and maintenance cost. Belvoir tasked Microbyte with finding a hybrid cloud solution that would work with its existing ERP while giving staff members remote access and complete data security. </a:t>
            </a:r>
          </a:p>
        </p:txBody>
      </p:sp>
      <p:sp>
        <p:nvSpPr>
          <p:cNvPr id="35" name="Text Placeholder 34">
            <a:extLst>
              <a:ext uri="{FF2B5EF4-FFF2-40B4-BE49-F238E27FC236}">
                <a16:creationId xmlns:a16="http://schemas.microsoft.com/office/drawing/2014/main" id="{6463D4E6-E4AA-DD42-9AF6-223A4975825D}"/>
              </a:ext>
            </a:extLst>
          </p:cNvPr>
          <p:cNvSpPr>
            <a:spLocks noGrp="1"/>
          </p:cNvSpPr>
          <p:nvPr>
            <p:ph type="body" sz="quarter" idx="15"/>
          </p:nvPr>
        </p:nvSpPr>
        <p:spPr/>
        <p:txBody>
          <a:bodyPr>
            <a:normAutofit lnSpcReduction="10000"/>
          </a:bodyPr>
          <a:lstStyle/>
          <a:p>
            <a:r>
              <a:rPr lang="en-US" dirty="0"/>
              <a:t>Partner Solution</a:t>
            </a:r>
          </a:p>
        </p:txBody>
      </p:sp>
      <p:sp>
        <p:nvSpPr>
          <p:cNvPr id="36" name="Text Placeholder 35">
            <a:extLst>
              <a:ext uri="{FF2B5EF4-FFF2-40B4-BE49-F238E27FC236}">
                <a16:creationId xmlns:a16="http://schemas.microsoft.com/office/drawing/2014/main" id="{2C9ABB6D-0E93-3A43-9E36-8CF4FF099028}"/>
              </a:ext>
            </a:extLst>
          </p:cNvPr>
          <p:cNvSpPr>
            <a:spLocks noGrp="1"/>
          </p:cNvSpPr>
          <p:nvPr>
            <p:ph type="body" sz="quarter" idx="16"/>
          </p:nvPr>
        </p:nvSpPr>
        <p:spPr/>
        <p:txBody>
          <a:bodyPr/>
          <a:lstStyle/>
          <a:p>
            <a:r>
              <a:rPr lang="en-US" dirty="0"/>
              <a:t>Microbyte mapped out a staged approach for moving Belvoir's local servers and systems to the cloud. It repurposed the realty company's internal server to house onsite media content and act as a backup domain controller. Microbyte also set up Microsoft Remote Desktop Services (RDS) to migrate Belvoir’s data off-site and enable employees to access systems from anywhere within a secure environment. Because it wasn't possible to increase the accessibility of its ERP via VPN, Microbyte spun up a server to house the SQL databases and ERP.</a:t>
            </a:r>
          </a:p>
        </p:txBody>
      </p:sp>
      <p:sp>
        <p:nvSpPr>
          <p:cNvPr id="37" name="Text Placeholder 36">
            <a:extLst>
              <a:ext uri="{FF2B5EF4-FFF2-40B4-BE49-F238E27FC236}">
                <a16:creationId xmlns:a16="http://schemas.microsoft.com/office/drawing/2014/main" id="{FF345842-69C1-C148-852A-05B805EA4103}"/>
              </a:ext>
            </a:extLst>
          </p:cNvPr>
          <p:cNvSpPr>
            <a:spLocks noGrp="1"/>
          </p:cNvSpPr>
          <p:nvPr>
            <p:ph type="body" sz="quarter" idx="17"/>
          </p:nvPr>
        </p:nvSpPr>
        <p:spPr/>
        <p:txBody>
          <a:bodyPr>
            <a:normAutofit lnSpcReduction="10000"/>
          </a:bodyPr>
          <a:lstStyle/>
          <a:p>
            <a:r>
              <a:rPr lang="en-US"/>
              <a:t>Customer Benefits</a:t>
            </a:r>
            <a:endParaRPr lang="en-US" dirty="0"/>
          </a:p>
        </p:txBody>
      </p:sp>
      <p:sp>
        <p:nvSpPr>
          <p:cNvPr id="38" name="Text Placeholder 37">
            <a:extLst>
              <a:ext uri="{FF2B5EF4-FFF2-40B4-BE49-F238E27FC236}">
                <a16:creationId xmlns:a16="http://schemas.microsoft.com/office/drawing/2014/main" id="{1B266CAB-6F75-D644-8872-DF314CF14679}"/>
              </a:ext>
            </a:extLst>
          </p:cNvPr>
          <p:cNvSpPr>
            <a:spLocks noGrp="1"/>
          </p:cNvSpPr>
          <p:nvPr>
            <p:ph type="body" sz="quarter" idx="18"/>
          </p:nvPr>
        </p:nvSpPr>
        <p:spPr/>
        <p:txBody>
          <a:bodyPr/>
          <a:lstStyle/>
          <a:p>
            <a:r>
              <a:rPr lang="en-US" dirty="0"/>
              <a:t>With the Microbyte solution built on Azure in place, Belvoir can now onboard staff and clients easily. Its IT operations are fully compliant, and it has faster remote access to its data, so it can continue to expand rapidly. Belvoir also reports faster onboarding times and improved productivity and uptime for remote users. Microbyte fully manages the hybrid cloud solution on Azure, along with Belvoir’s internal servers, phone systems, and network.</a:t>
            </a:r>
          </a:p>
        </p:txBody>
      </p:sp>
      <p:sp>
        <p:nvSpPr>
          <p:cNvPr id="110" name="Text Placeholder 109">
            <a:extLst>
              <a:ext uri="{FF2B5EF4-FFF2-40B4-BE49-F238E27FC236}">
                <a16:creationId xmlns:a16="http://schemas.microsoft.com/office/drawing/2014/main" id="{F98D60F6-3CC3-E64A-8718-3FD434AF45F1}"/>
              </a:ext>
            </a:extLst>
          </p:cNvPr>
          <p:cNvSpPr>
            <a:spLocks noGrp="1"/>
          </p:cNvSpPr>
          <p:nvPr>
            <p:ph type="body" sz="quarter" idx="22"/>
          </p:nvPr>
        </p:nvSpPr>
        <p:spPr/>
        <p:txBody>
          <a:bodyPr/>
          <a:lstStyle/>
          <a:p>
            <a:r>
              <a:rPr lang="en-US" dirty="0"/>
              <a:t>"We now have the infrastructure in place to effectively onboard data from any property companies we acquire," — Tom Crowther, Head of IT at Belvoir</a:t>
            </a:r>
          </a:p>
        </p:txBody>
      </p:sp>
      <p:sp>
        <p:nvSpPr>
          <p:cNvPr id="5" name="Footer Placeholder 4">
            <a:extLst>
              <a:ext uri="{FF2B5EF4-FFF2-40B4-BE49-F238E27FC236}">
                <a16:creationId xmlns:a16="http://schemas.microsoft.com/office/drawing/2014/main" id="{1321A6A1-5CC7-8F41-A8CE-604D9BA1ADE4}"/>
              </a:ext>
            </a:extLst>
          </p:cNvPr>
          <p:cNvSpPr>
            <a:spLocks noGrp="1"/>
          </p:cNvSpPr>
          <p:nvPr>
            <p:ph type="ftr" sz="quarter" idx="10"/>
          </p:nvPr>
        </p:nvSpPr>
        <p:spPr/>
        <p:txBody>
          <a:bodyPr/>
          <a:lstStyle/>
          <a:p>
            <a:r>
              <a:rPr lang="en-US"/>
              <a:t>Microbyte   |   https://www.microbyte.com   |   support@microbyte.com   |   01733 577055</a:t>
            </a:r>
            <a:endParaRPr lang="en-US" dirty="0"/>
          </a:p>
        </p:txBody>
      </p:sp>
      <p:sp>
        <p:nvSpPr>
          <p:cNvPr id="111" name="Text Placeholder 110">
            <a:extLst>
              <a:ext uri="{FF2B5EF4-FFF2-40B4-BE49-F238E27FC236}">
                <a16:creationId xmlns:a16="http://schemas.microsoft.com/office/drawing/2014/main" id="{00DBD2E6-AFF1-FB44-AEE1-0EC706D5F024}"/>
              </a:ext>
            </a:extLst>
          </p:cNvPr>
          <p:cNvSpPr>
            <a:spLocks noGrp="1"/>
          </p:cNvSpPr>
          <p:nvPr>
            <p:ph type="body" sz="quarter" idx="24"/>
          </p:nvPr>
        </p:nvSpPr>
        <p:spPr/>
        <p:txBody>
          <a:bodyPr/>
          <a:lstStyle/>
          <a:p>
            <a:r>
              <a:rPr lang="en-US" dirty="0"/>
              <a:t>"Microbyte have been much more than a service provider, they’re our business partner, an extension of ourselves whom we work incredibly closely with."</a:t>
            </a:r>
          </a:p>
        </p:txBody>
      </p:sp>
      <p:sp>
        <p:nvSpPr>
          <p:cNvPr id="112" name="Text Placeholder 111">
            <a:extLst>
              <a:ext uri="{FF2B5EF4-FFF2-40B4-BE49-F238E27FC236}">
                <a16:creationId xmlns:a16="http://schemas.microsoft.com/office/drawing/2014/main" id="{08490F47-0913-9D43-A880-97205DB7F61A}"/>
              </a:ext>
            </a:extLst>
          </p:cNvPr>
          <p:cNvSpPr>
            <a:spLocks noGrp="1"/>
          </p:cNvSpPr>
          <p:nvPr>
            <p:ph type="body" sz="quarter" idx="25"/>
          </p:nvPr>
        </p:nvSpPr>
        <p:spPr/>
        <p:txBody>
          <a:bodyPr/>
          <a:lstStyle/>
          <a:p>
            <a:r>
              <a:rPr lang="en-US" dirty="0"/>
              <a:t>"The infrastructure we now have in place also means that when we upgrade our ERP, we only have to do it once on the RDS server, rather than having to update individual desktops."</a:t>
            </a:r>
          </a:p>
        </p:txBody>
      </p:sp>
    </p:spTree>
    <p:extLst>
      <p:ext uri="{BB962C8B-B14F-4D97-AF65-F5344CB8AC3E}">
        <p14:creationId xmlns:p14="http://schemas.microsoft.com/office/powerpoint/2010/main" val="1642749305"/>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330606"/>
      </a:dk2>
      <a:lt2>
        <a:srgbClr val="FFFFFF"/>
      </a:lt2>
      <a:accent1>
        <a:srgbClr val="E30E18"/>
      </a:accent1>
      <a:accent2>
        <a:srgbClr val="F1C638"/>
      </a:accent2>
      <a:accent3>
        <a:srgbClr val="6A6A6A"/>
      </a:accent3>
      <a:accent4>
        <a:srgbClr val="96D5CD"/>
      </a:accent4>
      <a:accent5>
        <a:srgbClr val="FE6E24"/>
      </a:accent5>
      <a:accent6>
        <a:srgbClr val="2B5768"/>
      </a:accent6>
      <a:hlink>
        <a:srgbClr val="FFFFFF"/>
      </a:hlink>
      <a:folHlink>
        <a:srgbClr val="FFFFFF"/>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rmAutofit fontScale="40000" lnSpcReduction="20000"/>
      </a:bodyPr>
      <a:lstStyle>
        <a:defPPr algn="l">
          <a:lnSpc>
            <a:spcPct val="120000"/>
          </a:lnSpc>
          <a:defRPr sz="2400" dirty="0">
            <a:solidFill>
              <a:schemeClr val="tx1">
                <a:lumMod val="75000"/>
                <a:lumOff val="25000"/>
              </a:schemeClr>
            </a:solidFill>
            <a:latin typeface="Montserrat ExtraLight" pitchFamily="2" charset="77"/>
            <a:cs typeface="Segoe UI Semilight" panose="020B0402040204020203"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BD365C43FA6B4096DEEC8C7CB9E436" ma:contentTypeVersion="12" ma:contentTypeDescription="Create a new document." ma:contentTypeScope="" ma:versionID="9c64b51d6bcdfe226d99f606b921a078">
  <xsd:schema xmlns:xsd="http://www.w3.org/2001/XMLSchema" xmlns:xs="http://www.w3.org/2001/XMLSchema" xmlns:p="http://schemas.microsoft.com/office/2006/metadata/properties" xmlns:ns2="7f2a633c-1274-4750-a69b-f68403c6f74f" xmlns:ns3="04af6bc2-8bf5-4fbc-ad70-ba821062efe9" targetNamespace="http://schemas.microsoft.com/office/2006/metadata/properties" ma:root="true" ma:fieldsID="33e1bcd4e1b7e7d53884331f3bfa2b42" ns2:_="" ns3:_="">
    <xsd:import namespace="7f2a633c-1274-4750-a69b-f68403c6f74f"/>
    <xsd:import namespace="04af6bc2-8bf5-4fbc-ad70-ba821062ef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2a633c-1274-4750-a69b-f68403c6f7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af6bc2-8bf5-4fbc-ad70-ba821062efe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7A4747-ABE2-498B-9CED-726859787F8F}"/>
</file>

<file path=customXml/itemProps2.xml><?xml version="1.0" encoding="utf-8"?>
<ds:datastoreItem xmlns:ds="http://schemas.openxmlformats.org/officeDocument/2006/customXml" ds:itemID="{02413775-34E8-4CFE-A0F9-ED66D3F951B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5FDC5F5-3665-49CA-850E-D0A094065C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31191</TotalTime>
  <Words>244</Words>
  <Application>Microsoft Office PowerPoint</Application>
  <PresentationFormat>Custom</PresentationFormat>
  <Paragraphs>21</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Montserrat ExtraBold</vt:lpstr>
      <vt:lpstr>Montserrat ExtraLight</vt:lpstr>
      <vt:lpstr>Montserrat Light</vt:lpstr>
      <vt:lpstr>Office Theme</vt:lpstr>
      <vt:lpstr>[Slide1_Headline]</vt:lpstr>
      <vt:lpstr>[Footer_Partner_Name],  [Slide2_Customer_Name], &amp; [Slide2_Microsoft_Solution]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Jocelyn Ewert (Bookey Consulting)</dc:creator>
  <cp:lastModifiedBy>Daniel Lopez</cp:lastModifiedBy>
  <cp:revision>144</cp:revision>
  <cp:lastPrinted>2019-06-14T16:26:52Z</cp:lastPrinted>
  <dcterms:created xsi:type="dcterms:W3CDTF">2013-03-25T02:44:56Z</dcterms:created>
  <dcterms:modified xsi:type="dcterms:W3CDTF">2020-08-20T18:32:22Z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0x01010008BD365C43FA6B4096DEEC8C7CB9E436</vt:lpwstr>
  </property>
  <property fmtid="{D5CDD505-2E9C-101B-9397-08002B2CF9AE}" pid="3" name="MSIP_Label_f42aa342-8706-4288-bd11-ebb85995028c_Enabled">
    <vt:lpwstr>True</vt:lpwstr>
  </property>
  <property fmtid="{D5CDD505-2E9C-101B-9397-08002B2CF9AE}" pid="4" name="MSIP_Label_f42aa342-8706-4288-bd11-ebb85995028c_SiteId">
    <vt:lpwstr>72f988bf-86f1-41af-91ab-2d7cd011db47</vt:lpwstr>
  </property>
  <property fmtid="{D5CDD505-2E9C-101B-9397-08002B2CF9AE}" pid="5" name="MSIP_Label_f42aa342-8706-4288-bd11-ebb85995028c_Owner">
    <vt:lpwstr>v-jbeach@microsoft.com</vt:lpwstr>
  </property>
  <property fmtid="{D5CDD505-2E9C-101B-9397-08002B2CF9AE}" pid="6" name="MSIP_Label_f42aa342-8706-4288-bd11-ebb85995028c_SetDate">
    <vt:lpwstr>2019-01-08T21:12:17.2235781Z</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